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ОКРУЖАЮЩИЙ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ПРИРОДНЫЙ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МИР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«Зимующие птицы»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 КЛАСС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КОВАЛЕНКО НАТАЛЬЯ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ИВАНОВНА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ПЕРВАЯ КВАЛИФИКАЦИОННАЯ КАТЕГОРИЯ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ГОСУДАРСТВЕННОЕ </a:t>
            </a:r>
            <a:r>
              <a:rPr lang="ru-RU" sz="1300" i="1" dirty="0">
                <a:latin typeface="Times New Roman" pitchFamily="18" charset="0"/>
                <a:cs typeface="Times New Roman" pitchFamily="18" charset="0"/>
              </a:rPr>
              <a:t>БЮДЖЕТНОЕ УЧРЕЖДЕНИЕ КАЛИНИНГРАДСКОЙ ОБЛАСТИ ОБЩЕОБРАЗОВАТЕЛЬНАЯ ОРГАНИЗАЦИЯ ДЛЯ ОБУЧАЮЩИХСЯ, ВОСПИТАННИКОВ С ОГРАНИЧЕННЫМИ ВОЗМОЖНОСТЯМИ ЗДОРОВЬЯ «ШКОЛА – ИНТЕРНАТ № 1» </a:t>
            </a:r>
          </a:p>
        </p:txBody>
      </p:sp>
    </p:spTree>
    <p:extLst>
      <p:ext uri="{BB962C8B-B14F-4D97-AF65-F5344CB8AC3E}">
        <p14:creationId xmlns:p14="http://schemas.microsoft.com/office/powerpoint/2010/main" val="127842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18413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7700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Пальчиковая гимнастика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Прилетайте, птички! Сала дам синичке.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Приготовлю крошки Хлебушка немножко. 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Эти крошки – голубям,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Эти крошки – воробьям.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Галки да вороны, Ешьте макароны!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Сколько птиц к кормушке нашей. Прилетело?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Мы расскажем. Две синицы, воробей,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Дятел в пестрых перышках. Всем хватило зернышек. </a:t>
            </a:r>
          </a:p>
        </p:txBody>
      </p:sp>
    </p:spTree>
    <p:extLst>
      <p:ext uri="{BB962C8B-B14F-4D97-AF65-F5344CB8AC3E}">
        <p14:creationId xmlns:p14="http://schemas.microsoft.com/office/powerpoint/2010/main" val="1984407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 «Один-много»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Снегирь - снегири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Воробей – воробьи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Синица – синицы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Ворона – вороны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Сорока - сороки</a:t>
            </a:r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20072" y="3383284"/>
            <a:ext cx="3152953" cy="2683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3740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Обведи и раскрась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12776"/>
            <a:ext cx="626469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1570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6853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«Зимующие птицы»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16832"/>
            <a:ext cx="4608512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808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96" y="1124744"/>
            <a:ext cx="6487148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004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7642668" cy="5731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945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20" y="476672"/>
            <a:ext cx="8026732" cy="6019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917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2013" cy="730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1967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759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476672"/>
            <a:ext cx="8208912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7159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7488832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36920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39</Words>
  <Application>Microsoft Office PowerPoint</Application>
  <PresentationFormat>Экран (4:3)</PresentationFormat>
  <Paragraphs>12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ОКРУЖАЮЩИЙ ПРИРОДНЫЙ МИР  «Зимующие птицы»  3 КЛАСС   КОВАЛЕНКО НАТАЛЬЯ ИВАНОВНА  ПЕРВАЯ КВАЛИФИКАЦИОННАЯ КАТЕГОРИЯ   ГОСУДАРСТВЕННОЕ БЮДЖЕТНОЕ УЧРЕЖДЕНИЕ КАЛИНИНГРАДСКОЙ ОБЛАСТИ ОБЩЕОБРАЗОВАТЕЛЬНАЯ ОРГАНИЗАЦИЯ ДЛЯ ОБУЧАЮЩИХСЯ, ВОСПИТАННИКОВ С ОГРАНИЧЕННЫМИ ВОЗМОЖНОСТЯМИ ЗДОРОВЬЯ «ШКОЛА – ИНТЕРНАТ № 1» </vt:lpstr>
      <vt:lpstr>«Зимующие птицы»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Пальчиковая гимнастика</vt:lpstr>
      <vt:lpstr>Игра «Один-много»</vt:lpstr>
      <vt:lpstr>Обведи и раскрась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created xsi:type="dcterms:W3CDTF">2024-01-18T09:15:58Z</dcterms:created>
  <dcterms:modified xsi:type="dcterms:W3CDTF">2024-01-19T08:49:07Z</dcterms:modified>
</cp:coreProperties>
</file>