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D399-348B-491C-A1D1-9ADC02EA311F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E28C06D-CBD7-4B64-8B86-D928C0144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2555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D399-348B-491C-A1D1-9ADC02EA311F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E28C06D-CBD7-4B64-8B86-D928C0144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7183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D399-348B-491C-A1D1-9ADC02EA311F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E28C06D-CBD7-4B64-8B86-D928C0144D1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388798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D399-348B-491C-A1D1-9ADC02EA311F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28C06D-CBD7-4B64-8B86-D928C0144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688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D399-348B-491C-A1D1-9ADC02EA311F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28C06D-CBD7-4B64-8B86-D928C0144D1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164019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D399-348B-491C-A1D1-9ADC02EA311F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28C06D-CBD7-4B64-8B86-D928C0144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72872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D399-348B-491C-A1D1-9ADC02EA311F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C06D-CBD7-4B64-8B86-D928C0144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14947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D399-348B-491C-A1D1-9ADC02EA311F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C06D-CBD7-4B64-8B86-D928C0144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5207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D399-348B-491C-A1D1-9ADC02EA311F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C06D-CBD7-4B64-8B86-D928C0144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622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D399-348B-491C-A1D1-9ADC02EA311F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E28C06D-CBD7-4B64-8B86-D928C0144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929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D399-348B-491C-A1D1-9ADC02EA311F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E28C06D-CBD7-4B64-8B86-D928C0144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6670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D399-348B-491C-A1D1-9ADC02EA311F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E28C06D-CBD7-4B64-8B86-D928C0144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22397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D399-348B-491C-A1D1-9ADC02EA311F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C06D-CBD7-4B64-8B86-D928C0144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9147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D399-348B-491C-A1D1-9ADC02EA311F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C06D-CBD7-4B64-8B86-D928C0144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18402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D399-348B-491C-A1D1-9ADC02EA311F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C06D-CBD7-4B64-8B86-D928C0144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07987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D399-348B-491C-A1D1-9ADC02EA311F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28C06D-CBD7-4B64-8B86-D928C0144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7941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3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6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2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8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4D399-348B-491C-A1D1-9ADC02EA311F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E28C06D-CBD7-4B64-8B86-D928C0144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65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CDDD1-EBD9-3EBF-AC64-8EBE14B225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>
                <a:solidFill>
                  <a:schemeClr val="accent4">
                    <a:lumMod val="50000"/>
                  </a:schemeClr>
                </a:solidFill>
              </a:rPr>
              <a:t>Разговоры о важном</a:t>
            </a:r>
          </a:p>
        </p:txBody>
      </p:sp>
    </p:spTree>
    <p:extLst>
      <p:ext uri="{BB962C8B-B14F-4D97-AF65-F5344CB8AC3E}">
        <p14:creationId xmlns:p14="http://schemas.microsoft.com/office/powerpoint/2010/main" val="30183680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FC6FB54-F093-4A72-28B9-361993C17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325" y="461843"/>
            <a:ext cx="8915400" cy="593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29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E1EB6F3-9563-3108-97D3-C8A05EC36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561975"/>
            <a:ext cx="85725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173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A27A9FF-7353-7BF4-F721-79CE2F4EA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9552" y="333375"/>
            <a:ext cx="8424623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3928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A745F3D-CCA9-2A51-8576-D4A7781E9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083" y="514349"/>
            <a:ext cx="8686341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2384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C0B5203-11C7-ED10-B5D1-151CD3B7B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086" y="390525"/>
            <a:ext cx="9230313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6244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3B09A8-AE18-AB8A-E3B9-B7F742301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8637" y="243191"/>
            <a:ext cx="9616810" cy="637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2126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4EA93-3340-C4B7-A381-1EB9A670F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1" y="624110"/>
            <a:ext cx="9561512" cy="776065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chemeClr val="accent4">
                    <a:lumMod val="50000"/>
                  </a:schemeClr>
                </a:solidFill>
              </a:rPr>
              <a:t>Динамическая пауза</a:t>
            </a:r>
            <a:br>
              <a:rPr lang="ru-RU"/>
            </a:b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6CBCD-93AC-C17C-5FDB-042019B3C739}"/>
              </a:ext>
            </a:extLst>
          </p:cNvPr>
          <p:cNvSpPr txBox="1"/>
          <p:nvPr/>
        </p:nvSpPr>
        <p:spPr>
          <a:xfrm>
            <a:off x="2667000" y="1685925"/>
            <a:ext cx="7391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chemeClr val="accent4">
                    <a:lumMod val="50000"/>
                  </a:schemeClr>
                </a:solidFill>
              </a:rPr>
              <a:t>Подрастает зернышко, (потянуть руки вверх)</a:t>
            </a:r>
          </a:p>
          <a:p>
            <a:r>
              <a:rPr lang="ru-RU" sz="2400" b="1">
                <a:solidFill>
                  <a:schemeClr val="accent4">
                    <a:lumMod val="50000"/>
                  </a:schemeClr>
                </a:solidFill>
              </a:rPr>
              <a:t>Потянулось к солнцу. (подняться на носочки)</a:t>
            </a:r>
          </a:p>
          <a:p>
            <a:r>
              <a:rPr lang="ru-RU" sz="2400" b="1">
                <a:solidFill>
                  <a:schemeClr val="accent4">
                    <a:lumMod val="50000"/>
                  </a:schemeClr>
                </a:solidFill>
              </a:rPr>
              <a:t>С ветерком оно играет,</a:t>
            </a:r>
          </a:p>
          <a:p>
            <a:r>
              <a:rPr lang="ru-RU" sz="2400" b="1">
                <a:solidFill>
                  <a:schemeClr val="accent4">
                    <a:lumMod val="50000"/>
                  </a:schemeClr>
                </a:solidFill>
              </a:rPr>
              <a:t>А ветерок его качает. (наклонить туловище влево, вправо)</a:t>
            </a:r>
          </a:p>
          <a:p>
            <a:r>
              <a:rPr lang="ru-RU" sz="2400" b="1">
                <a:solidFill>
                  <a:schemeClr val="accent4">
                    <a:lumMod val="50000"/>
                  </a:schemeClr>
                </a:solidFill>
              </a:rPr>
              <a:t>К земле низко наклоняет, (присесть)</a:t>
            </a:r>
          </a:p>
          <a:p>
            <a:r>
              <a:rPr lang="ru-RU" sz="2400" b="1">
                <a:solidFill>
                  <a:schemeClr val="accent4">
                    <a:lumMod val="50000"/>
                  </a:schemeClr>
                </a:solidFill>
              </a:rPr>
              <a:t>Вот как весело играет.</a:t>
            </a:r>
          </a:p>
        </p:txBody>
      </p:sp>
    </p:spTree>
    <p:extLst>
      <p:ext uri="{BB962C8B-B14F-4D97-AF65-F5344CB8AC3E}">
        <p14:creationId xmlns:p14="http://schemas.microsoft.com/office/powerpoint/2010/main" val="177381609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E591D-7EAA-4871-D09A-349C9131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1" y="300260"/>
            <a:ext cx="9104312" cy="592658"/>
          </a:xfrm>
        </p:spPr>
        <p:txBody>
          <a:bodyPr>
            <a:normAutofit/>
          </a:bodyPr>
          <a:lstStyle/>
          <a:p>
            <a:r>
              <a:rPr lang="ru-RU" sz="2400" b="1">
                <a:solidFill>
                  <a:schemeClr val="accent4">
                    <a:lumMod val="50000"/>
                  </a:schemeClr>
                </a:solidFill>
              </a:rPr>
              <a:t>Путь зерна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4915DB-6EDD-0203-FFB0-41E3A6E0C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790575"/>
            <a:ext cx="82677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3496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8340EC-E38B-F63A-651A-DA673815B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1577294"/>
            <a:ext cx="7753350" cy="44139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35A41-2CC5-AC2B-CEA0-C733DFF31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>
                <a:solidFill>
                  <a:schemeClr val="accent4">
                    <a:lumMod val="50000"/>
                  </a:schemeClr>
                </a:solidFill>
              </a:rPr>
              <a:t>Найди тень</a:t>
            </a:r>
          </a:p>
        </p:txBody>
      </p:sp>
    </p:spTree>
    <p:extLst>
      <p:ext uri="{BB962C8B-B14F-4D97-AF65-F5344CB8AC3E}">
        <p14:creationId xmlns:p14="http://schemas.microsoft.com/office/powerpoint/2010/main" val="218199637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F99BE-F57A-21EC-4E5A-7093E51CF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4">
                    <a:lumMod val="50000"/>
                  </a:schemeClr>
                </a:solidFill>
              </a:rPr>
              <a:t>Поставьте картинки как выращивали хлеб раньше в правильной последовательности </a:t>
            </a:r>
            <a:br>
              <a:rPr lang="ru-RU" sz="3100" b="1" dirty="0">
                <a:solidFill>
                  <a:schemeClr val="accent4">
                    <a:lumMod val="50000"/>
                  </a:schemeClr>
                </a:solidFill>
              </a:rPr>
            </a:br>
            <a:br>
              <a:rPr lang="ru-RU" sz="3100" b="1" dirty="0">
                <a:solidFill>
                  <a:schemeClr val="accent4">
                    <a:lumMod val="50000"/>
                  </a:schemeClr>
                </a:solidFill>
              </a:rPr>
            </a:br>
            <a:br>
              <a:rPr lang="ru-RU" sz="3100" b="1" dirty="0">
                <a:solidFill>
                  <a:schemeClr val="accent4">
                    <a:lumMod val="50000"/>
                  </a:schemeClr>
                </a:solidFill>
              </a:rPr>
            </a:br>
            <a:br>
              <a:rPr lang="ru-RU" sz="3100" b="1" dirty="0">
                <a:solidFill>
                  <a:schemeClr val="accent4">
                    <a:lumMod val="50000"/>
                  </a:schemeClr>
                </a:solidFill>
              </a:rPr>
            </a:br>
            <a:br>
              <a:rPr lang="ru-RU" sz="31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/>
              <a:t>(https://learningapps.org/view8204606 )</a:t>
            </a:r>
          </a:p>
        </p:txBody>
      </p:sp>
    </p:spTree>
    <p:extLst>
      <p:ext uri="{BB962C8B-B14F-4D97-AF65-F5344CB8AC3E}">
        <p14:creationId xmlns:p14="http://schemas.microsoft.com/office/powerpoint/2010/main" val="22090234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  <a:alpha val="5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3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" name="Freeform 6">
            <a:extLst>
              <a:ext uri="{FF2B5EF4-FFF2-40B4-BE49-F238E27FC236}">
                <a16:creationId xmlns:a16="http://schemas.microsoft.com/office/drawing/2014/main" id="{8576F020-8157-45CE-B1D9-6FA47AFEB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59566"/>
            <a:ext cx="7560245" cy="453886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B2727-168D-54CF-794B-736E4A3AB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215" y="1318590"/>
            <a:ext cx="5102159" cy="4220820"/>
          </a:xfrm>
        </p:spPr>
        <p:txBody>
          <a:bodyPr anchor="ctr"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Путь зерна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9CD380-9F01-AF14-2EAE-4221E2D83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2032" y="804334"/>
            <a:ext cx="3675634" cy="5249332"/>
          </a:xfrm>
        </p:spPr>
        <p:txBody>
          <a:bodyPr anchor="ctr">
            <a:normAutofit/>
          </a:bodyPr>
          <a:lstStyle/>
          <a:p>
            <a:pPr algn="ctr"/>
            <a:r>
              <a:rPr lang="ru-RU" b="1">
                <a:solidFill>
                  <a:schemeClr val="accent4">
                    <a:lumMod val="50000"/>
                  </a:schemeClr>
                </a:solidFill>
              </a:rPr>
              <a:t>1  класс</a:t>
            </a:r>
            <a:br>
              <a:rPr lang="ru-RU" b="1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>
                <a:solidFill>
                  <a:schemeClr val="accent4">
                    <a:lumMod val="50000"/>
                  </a:schemeClr>
                </a:solidFill>
              </a:rPr>
              <a:t>  Микол Марина Джоновна</a:t>
            </a:r>
            <a:br>
              <a:rPr lang="ru-RU" b="1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>
                <a:solidFill>
                  <a:schemeClr val="accent4">
                    <a:lumMod val="50000"/>
                  </a:schemeClr>
                </a:solidFill>
              </a:rPr>
              <a:t>Государственное бюджетное учреждение  Калининградской области общеобразовательная организация для обучающихся, воспитанников с ограниченными возможностями здоровья </a:t>
            </a:r>
            <a:br>
              <a:rPr lang="ru-RU" b="1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>
                <a:solidFill>
                  <a:schemeClr val="accent4">
                    <a:lumMod val="50000"/>
                  </a:schemeClr>
                </a:solidFill>
              </a:rPr>
              <a:t>«Школа – интернат № 1»</a:t>
            </a:r>
            <a:br>
              <a:rPr lang="ru-RU" b="1">
                <a:solidFill>
                  <a:schemeClr val="accent4">
                    <a:lumMod val="50000"/>
                  </a:schemeClr>
                </a:solidFill>
              </a:rPr>
            </a:br>
            <a:endParaRPr lang="ru-RU" b="1">
              <a:solidFill>
                <a:schemeClr val="accent4">
                  <a:lumMod val="50000"/>
                </a:schemeClr>
              </a:solidFill>
            </a:endParaRPr>
          </a:p>
          <a:p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24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ABF92-30E8-2DB8-244F-DC974FF0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705100"/>
            <a:ext cx="8911687" cy="1619249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4">
                    <a:lumMod val="50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1599498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2648B-446F-373C-033E-1625DA85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71315"/>
          </a:xfrm>
        </p:spPr>
        <p:txBody>
          <a:bodyPr/>
          <a:lstStyle/>
          <a:p>
            <a:r>
              <a:rPr lang="ru-RU" b="1">
                <a:solidFill>
                  <a:schemeClr val="accent4">
                    <a:lumMod val="50000"/>
                  </a:schemeClr>
                </a:solidFill>
              </a:rPr>
              <a:t>Загадки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951FCB-3D8C-6319-62BC-54E05D5212A5}"/>
              </a:ext>
            </a:extLst>
          </p:cNvPr>
          <p:cNvSpPr txBox="1"/>
          <p:nvPr/>
        </p:nvSpPr>
        <p:spPr>
          <a:xfrm>
            <a:off x="1984444" y="1692613"/>
            <a:ext cx="42218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Отгадать легко и быстро:</a:t>
            </a:r>
            <a:br>
              <a:rPr lang="ru-RU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Мягкий, пышный и душистый,</a:t>
            </a:r>
            <a:br>
              <a:rPr lang="ru-RU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Он и чёрный, он и белый,</a:t>
            </a:r>
            <a:br>
              <a:rPr lang="ru-RU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 бывает подгорелый. </a:t>
            </a:r>
            <a:endParaRPr lang="ru-RU" sz="2400"/>
          </a:p>
        </p:txBody>
      </p:sp>
      <p:pic>
        <p:nvPicPr>
          <p:cNvPr id="9" name="Рисунок 8" descr="Изображение выглядит как пирог, еда, дизайн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FF5C112D-056D-8A88-3726-541464A7CE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41" y="2691698"/>
            <a:ext cx="6770775" cy="394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40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09C2BD-7AFB-6955-403D-6B3F16E03790}"/>
              </a:ext>
            </a:extLst>
          </p:cNvPr>
          <p:cNvSpPr txBox="1"/>
          <p:nvPr/>
        </p:nvSpPr>
        <p:spPr>
          <a:xfrm>
            <a:off x="1933575" y="428625"/>
            <a:ext cx="72104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chemeClr val="accent4">
                    <a:lumMod val="50000"/>
                  </a:schemeClr>
                </a:solidFill>
              </a:rPr>
              <a:t>Кольцо не простое,</a:t>
            </a:r>
          </a:p>
          <a:p>
            <a:r>
              <a:rPr lang="ru-RU" sz="2400" b="1">
                <a:solidFill>
                  <a:schemeClr val="accent4">
                    <a:lumMod val="50000"/>
                  </a:schemeClr>
                </a:solidFill>
              </a:rPr>
              <a:t>Кольцо золотое,</a:t>
            </a:r>
          </a:p>
          <a:p>
            <a:r>
              <a:rPr lang="ru-RU" sz="2400" b="1">
                <a:solidFill>
                  <a:schemeClr val="accent4">
                    <a:lumMod val="50000"/>
                  </a:schemeClr>
                </a:solidFill>
              </a:rPr>
              <a:t>Блестящее, хрустящее,</a:t>
            </a:r>
          </a:p>
          <a:p>
            <a:r>
              <a:rPr lang="ru-RU" sz="2400" b="1">
                <a:solidFill>
                  <a:schemeClr val="accent4">
                    <a:lumMod val="50000"/>
                  </a:schemeClr>
                </a:solidFill>
              </a:rPr>
              <a:t>Всем на загляденье...</a:t>
            </a:r>
          </a:p>
          <a:p>
            <a:r>
              <a:rPr lang="ru-RU" sz="2400" b="1">
                <a:solidFill>
                  <a:schemeClr val="accent4">
                    <a:lumMod val="50000"/>
                  </a:schemeClr>
                </a:solidFill>
              </a:rPr>
              <a:t>Ну и объедение! </a:t>
            </a:r>
          </a:p>
        </p:txBody>
      </p:sp>
      <p:pic>
        <p:nvPicPr>
          <p:cNvPr id="7" name="Рисунок 6" descr="Изображение выглядит как еда, Легкая закуска, рогалик, пончик&#10;&#10;Автоматически созданное описание">
            <a:extLst>
              <a:ext uri="{FF2B5EF4-FFF2-40B4-BE49-F238E27FC236}">
                <a16:creationId xmlns:a16="http://schemas.microsoft.com/office/drawing/2014/main" id="{742F3F92-48EF-9519-8EE5-28A6F8BCE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50" y="2472188"/>
            <a:ext cx="61150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49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20018-0FE3-1194-1430-9AB519BA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Он бывает с толокном,</a:t>
            </a:r>
            <a:br>
              <a:rPr lang="ru-RU" sz="2000" b="1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С рисом, мясом и пшеном,</a:t>
            </a:r>
            <a:br>
              <a:rPr lang="ru-RU" sz="2000" b="1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С вишней сладкою бывает,</a:t>
            </a:r>
            <a:br>
              <a:rPr lang="ru-RU" sz="2000" b="1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В печь сперва его сажают,</a:t>
            </a:r>
            <a:br>
              <a:rPr lang="ru-RU" sz="2000" b="1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А как выйдет он оттуда,</a:t>
            </a:r>
            <a:br>
              <a:rPr lang="ru-RU" sz="2000" b="1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То кладут его на блюдо.</a:t>
            </a:r>
            <a:br>
              <a:rPr lang="ru-RU" sz="2000" b="1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Ну, теперь зови ребят!</a:t>
            </a:r>
            <a:br>
              <a:rPr lang="ru-RU" sz="2000" b="1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По кусочку все съедят.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ABC147-8F3D-368F-D1BC-D51DA59E8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612" y="1905001"/>
            <a:ext cx="5398852" cy="445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50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D25E5-9A9C-0DAB-BE4A-E64D0D29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624110"/>
            <a:ext cx="8915400" cy="561753"/>
          </a:xfrm>
        </p:spPr>
        <p:txBody>
          <a:bodyPr>
            <a:normAutofit/>
          </a:bodyPr>
          <a:lstStyle/>
          <a:p>
            <a:r>
              <a:rPr lang="ru-RU" sz="2400" b="1">
                <a:solidFill>
                  <a:schemeClr val="accent4">
                    <a:lumMod val="50000"/>
                  </a:schemeClr>
                </a:solidFill>
              </a:rPr>
              <a:t>Хлебобулочные изделия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9C1337-F0E3-C911-DBAC-5A2E6AA5A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4" y="1185863"/>
            <a:ext cx="8105775" cy="53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4754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84ADA51-7AD7-BC83-9D79-1A4728B2F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425" y="447675"/>
            <a:ext cx="681037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5585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D64F60D-6F65-D7F0-7307-F51807FC7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2151" y="422275"/>
            <a:ext cx="9020174" cy="601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0591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7E4303-FC01-7EA7-7CC1-9F92E74F7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4" y="154651"/>
            <a:ext cx="8524875" cy="654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7560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5"/>
  <p:tag name="AS_OS" val="Microsoft Windows NT 10.0.20348.0"/>
  <p:tag name="AS_RELEASE_DATE" val="2024.06.14"/>
  <p:tag name="AS_TITLE" val="Aspose.Slides for .NET6"/>
  <p:tag name="AS_VERSION" val="24.6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Century Gothic" panose="020B0502020202020204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Century Gothic" panose="020B0502020202020204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170</TotalTime>
  <Words>219</Words>
  <Application>Microsoft Office PowerPoint</Application>
  <PresentationFormat>Широкоэкранный</PresentationFormat>
  <Paragraphs>23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Легкий дым</vt:lpstr>
      <vt:lpstr>Разговоры о важном</vt:lpstr>
      <vt:lpstr>Путь зерна</vt:lpstr>
      <vt:lpstr>Загадки</vt:lpstr>
      <vt:lpstr>Презентация PowerPoint</vt:lpstr>
      <vt:lpstr>Он бывает с толокном, С рисом, мясом и пшеном, С вишней сладкою бывает, В печь сперва его сажают, А как выйдет он оттуда, То кладут его на блюдо. Ну, теперь зови ребят! По кусочку все съедят. </vt:lpstr>
      <vt:lpstr>Хлебобулочные изделия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Динамическая пауза </vt:lpstr>
      <vt:lpstr>Путь зерна</vt:lpstr>
      <vt:lpstr>Найди тень</vt:lpstr>
      <vt:lpstr>Поставьте картинки как выращивали хлеб раньше в правильной последовательности      (https://learningapps.org/view8204606 )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safoxyz safoxyz</dc:creator>
  <cp:lastModifiedBy>safoxyz safoxyz</cp:lastModifiedBy>
  <cp:revision>6</cp:revision>
  <dcterms:created xsi:type="dcterms:W3CDTF">2024-09-19T16:35:00Z</dcterms:created>
  <dcterms:modified xsi:type="dcterms:W3CDTF">2024-09-19T19:52:48Z</dcterms:modified>
</cp:coreProperties>
</file>