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ga Vasileva" userId="b36cf084b3aaa9b9" providerId="LiveId" clId="{9594D191-FF0A-4648-B940-E36B2661B4FD}"/>
    <pc:docChg chg="undo custSel addSld delSld modSld">
      <pc:chgData name="Olga Vasileva" userId="b36cf084b3aaa9b9" providerId="LiveId" clId="{9594D191-FF0A-4648-B940-E36B2661B4FD}" dt="2024-11-20T17:40:37.828" v="550" actId="1036"/>
      <pc:docMkLst>
        <pc:docMk/>
      </pc:docMkLst>
      <pc:sldChg chg="delSp modSp new del mod">
        <pc:chgData name="Olga Vasileva" userId="b36cf084b3aaa9b9" providerId="LiveId" clId="{9594D191-FF0A-4648-B940-E36B2661B4FD}" dt="2024-11-19T12:25:17.054" v="467" actId="47"/>
        <pc:sldMkLst>
          <pc:docMk/>
          <pc:sldMk cId="1579977743" sldId="256"/>
        </pc:sldMkLst>
      </pc:sldChg>
      <pc:sldChg chg="addSp delSp modSp new mod modAnim">
        <pc:chgData name="Olga Vasileva" userId="b36cf084b3aaa9b9" providerId="LiveId" clId="{9594D191-FF0A-4648-B940-E36B2661B4FD}" dt="2024-11-20T17:25:32.464" v="544" actId="14100"/>
        <pc:sldMkLst>
          <pc:docMk/>
          <pc:sldMk cId="569345553" sldId="257"/>
        </pc:sldMkLst>
        <pc:spChg chg="mod">
          <ac:chgData name="Olga Vasileva" userId="b36cf084b3aaa9b9" providerId="LiveId" clId="{9594D191-FF0A-4648-B940-E36B2661B4FD}" dt="2024-11-18T17:21:32.518" v="6" actId="1076"/>
          <ac:spMkLst>
            <pc:docMk/>
            <pc:sldMk cId="569345553" sldId="257"/>
            <ac:spMk id="2" creationId="{6E6507CD-D357-C918-A5FD-43D2CCCB907F}"/>
          </ac:spMkLst>
        </pc:spChg>
        <pc:picChg chg="add mod">
          <ac:chgData name="Olga Vasileva" userId="b36cf084b3aaa9b9" providerId="LiveId" clId="{9594D191-FF0A-4648-B940-E36B2661B4FD}" dt="2024-11-20T16:54:17.156" v="530" actId="1440"/>
          <ac:picMkLst>
            <pc:docMk/>
            <pc:sldMk cId="569345553" sldId="257"/>
            <ac:picMk id="4" creationId="{68BA9CDB-AF04-3C5C-18FC-46F53E36E71F}"/>
          </ac:picMkLst>
        </pc:picChg>
        <pc:picChg chg="add mod">
          <ac:chgData name="Olga Vasileva" userId="b36cf084b3aaa9b9" providerId="LiveId" clId="{9594D191-FF0A-4648-B940-E36B2661B4FD}" dt="2024-11-20T16:54:37.511" v="535" actId="14100"/>
          <ac:picMkLst>
            <pc:docMk/>
            <pc:sldMk cId="569345553" sldId="257"/>
            <ac:picMk id="2050" creationId="{0DB92DEB-E20B-0998-1429-615B38EFEAB0}"/>
          </ac:picMkLst>
        </pc:picChg>
        <pc:picChg chg="add mod">
          <ac:chgData name="Olga Vasileva" userId="b36cf084b3aaa9b9" providerId="LiveId" clId="{9594D191-FF0A-4648-B940-E36B2661B4FD}" dt="2024-11-20T17:25:24.289" v="542" actId="1076"/>
          <ac:picMkLst>
            <pc:docMk/>
            <pc:sldMk cId="569345553" sldId="257"/>
            <ac:picMk id="2052" creationId="{D74308CC-B013-510D-A607-720EB3323859}"/>
          </ac:picMkLst>
        </pc:picChg>
        <pc:picChg chg="add mod">
          <ac:chgData name="Olga Vasileva" userId="b36cf084b3aaa9b9" providerId="LiveId" clId="{9594D191-FF0A-4648-B940-E36B2661B4FD}" dt="2024-11-20T17:25:32.464" v="544" actId="14100"/>
          <ac:picMkLst>
            <pc:docMk/>
            <pc:sldMk cId="569345553" sldId="257"/>
            <ac:picMk id="2054" creationId="{5D0C9386-EBBD-EF14-0B85-A7C1479097F8}"/>
          </ac:picMkLst>
        </pc:picChg>
      </pc:sldChg>
      <pc:sldChg chg="modSp new mod">
        <pc:chgData name="Olga Vasileva" userId="b36cf084b3aaa9b9" providerId="LiveId" clId="{9594D191-FF0A-4648-B940-E36B2661B4FD}" dt="2024-11-20T17:23:47.013" v="541" actId="5793"/>
        <pc:sldMkLst>
          <pc:docMk/>
          <pc:sldMk cId="1201769966" sldId="258"/>
        </pc:sldMkLst>
        <pc:spChg chg="mod">
          <ac:chgData name="Olga Vasileva" userId="b36cf084b3aaa9b9" providerId="LiveId" clId="{9594D191-FF0A-4648-B940-E36B2661B4FD}" dt="2024-11-19T12:26:05.895" v="468"/>
          <ac:spMkLst>
            <pc:docMk/>
            <pc:sldMk cId="1201769966" sldId="258"/>
            <ac:spMk id="2" creationId="{17B7F62A-E1CF-CD96-9A05-8A6DE8459D1C}"/>
          </ac:spMkLst>
        </pc:spChg>
        <pc:spChg chg="mod">
          <ac:chgData name="Olga Vasileva" userId="b36cf084b3aaa9b9" providerId="LiveId" clId="{9594D191-FF0A-4648-B940-E36B2661B4FD}" dt="2024-11-20T17:23:47.013" v="541" actId="5793"/>
          <ac:spMkLst>
            <pc:docMk/>
            <pc:sldMk cId="1201769966" sldId="258"/>
            <ac:spMk id="3" creationId="{A14E5674-08C7-14E2-46BE-99BEA10B4321}"/>
          </ac:spMkLst>
        </pc:spChg>
      </pc:sldChg>
      <pc:sldChg chg="addSp modSp new mod modAnim">
        <pc:chgData name="Olga Vasileva" userId="b36cf084b3aaa9b9" providerId="LiveId" clId="{9594D191-FF0A-4648-B940-E36B2661B4FD}" dt="2024-11-19T12:28:05.147" v="485" actId="14100"/>
        <pc:sldMkLst>
          <pc:docMk/>
          <pc:sldMk cId="98197310" sldId="259"/>
        </pc:sldMkLst>
        <pc:spChg chg="mod">
          <ac:chgData name="Olga Vasileva" userId="b36cf084b3aaa9b9" providerId="LiveId" clId="{9594D191-FF0A-4648-B940-E36B2661B4FD}" dt="2024-11-19T12:27:21.996" v="480" actId="27636"/>
          <ac:spMkLst>
            <pc:docMk/>
            <pc:sldMk cId="98197310" sldId="259"/>
            <ac:spMk id="2" creationId="{D4AEB95A-3684-6B8A-7449-0024E68BCE12}"/>
          </ac:spMkLst>
        </pc:spChg>
        <pc:spChg chg="mod">
          <ac:chgData name="Olga Vasileva" userId="b36cf084b3aaa9b9" providerId="LiveId" clId="{9594D191-FF0A-4648-B940-E36B2661B4FD}" dt="2024-11-19T12:26:05.895" v="468"/>
          <ac:spMkLst>
            <pc:docMk/>
            <pc:sldMk cId="98197310" sldId="259"/>
            <ac:spMk id="3" creationId="{FD3DF56E-26ED-061B-9153-C04596262098}"/>
          </ac:spMkLst>
        </pc:spChg>
        <pc:spChg chg="add mod">
          <ac:chgData name="Olga Vasileva" userId="b36cf084b3aaa9b9" providerId="LiveId" clId="{9594D191-FF0A-4648-B940-E36B2661B4FD}" dt="2024-11-19T12:27:20.199" v="477" actId="1076"/>
          <ac:spMkLst>
            <pc:docMk/>
            <pc:sldMk cId="98197310" sldId="259"/>
            <ac:spMk id="4" creationId="{7F2A82DC-FFF1-FC4E-DF6B-65DB951C3BB6}"/>
          </ac:spMkLst>
        </pc:spChg>
        <pc:spChg chg="add mod">
          <ac:chgData name="Olga Vasileva" userId="b36cf084b3aaa9b9" providerId="LiveId" clId="{9594D191-FF0A-4648-B940-E36B2661B4FD}" dt="2024-11-19T12:28:05.147" v="485" actId="14100"/>
          <ac:spMkLst>
            <pc:docMk/>
            <pc:sldMk cId="98197310" sldId="259"/>
            <ac:spMk id="5" creationId="{EC08FC51-A7FC-0ABC-7AB8-FB70D67B11B0}"/>
          </ac:spMkLst>
        </pc:spChg>
      </pc:sldChg>
      <pc:sldChg chg="addSp delSp modSp new mod">
        <pc:chgData name="Olga Vasileva" userId="b36cf084b3aaa9b9" providerId="LiveId" clId="{9594D191-FF0A-4648-B940-E36B2661B4FD}" dt="2024-11-19T12:28:19.882" v="490" actId="27636"/>
        <pc:sldMkLst>
          <pc:docMk/>
          <pc:sldMk cId="3241471620" sldId="260"/>
        </pc:sldMkLst>
        <pc:spChg chg="mod">
          <ac:chgData name="Olga Vasileva" userId="b36cf084b3aaa9b9" providerId="LiveId" clId="{9594D191-FF0A-4648-B940-E36B2661B4FD}" dt="2024-11-19T12:28:16.733" v="488" actId="27636"/>
          <ac:spMkLst>
            <pc:docMk/>
            <pc:sldMk cId="3241471620" sldId="260"/>
            <ac:spMk id="2" creationId="{4CFECEA3-A94C-D9E9-ECCF-8542786217D1}"/>
          </ac:spMkLst>
        </pc:spChg>
        <pc:spChg chg="mod">
          <ac:chgData name="Olga Vasileva" userId="b36cf084b3aaa9b9" providerId="LiveId" clId="{9594D191-FF0A-4648-B940-E36B2661B4FD}" dt="2024-11-19T12:28:19.882" v="490" actId="27636"/>
          <ac:spMkLst>
            <pc:docMk/>
            <pc:sldMk cId="3241471620" sldId="260"/>
            <ac:spMk id="3" creationId="{4523D985-F8BA-3D33-EFCF-3A865A18A0AF}"/>
          </ac:spMkLst>
        </pc:spChg>
      </pc:sldChg>
      <pc:sldChg chg="addSp delSp modSp new mod modAnim">
        <pc:chgData name="Olga Vasileva" userId="b36cf084b3aaa9b9" providerId="LiveId" clId="{9594D191-FF0A-4648-B940-E36B2661B4FD}" dt="2024-11-19T12:28:52.366" v="498" actId="14100"/>
        <pc:sldMkLst>
          <pc:docMk/>
          <pc:sldMk cId="3610220279" sldId="261"/>
        </pc:sldMkLst>
        <pc:spChg chg="mod">
          <ac:chgData name="Olga Vasileva" userId="b36cf084b3aaa9b9" providerId="LiveId" clId="{9594D191-FF0A-4648-B940-E36B2661B4FD}" dt="2024-11-19T12:26:05.895" v="468"/>
          <ac:spMkLst>
            <pc:docMk/>
            <pc:sldMk cId="3610220279" sldId="261"/>
            <ac:spMk id="2" creationId="{1D7B1D05-0295-2D09-7495-400EDAB29A55}"/>
          </ac:spMkLst>
        </pc:spChg>
        <pc:spChg chg="add mod">
          <ac:chgData name="Olga Vasileva" userId="b36cf084b3aaa9b9" providerId="LiveId" clId="{9594D191-FF0A-4648-B940-E36B2661B4FD}" dt="2024-11-19T12:08:18.338" v="446" actId="1076"/>
          <ac:spMkLst>
            <pc:docMk/>
            <pc:sldMk cId="3610220279" sldId="261"/>
            <ac:spMk id="3" creationId="{A1B0AA0B-312D-D23C-2C3D-53AB0AC3C079}"/>
          </ac:spMkLst>
        </pc:spChg>
        <pc:spChg chg="add mod">
          <ac:chgData name="Olga Vasileva" userId="b36cf084b3aaa9b9" providerId="LiveId" clId="{9594D191-FF0A-4648-B940-E36B2661B4FD}" dt="2024-11-19T12:08:30.984" v="447" actId="1076"/>
          <ac:spMkLst>
            <pc:docMk/>
            <pc:sldMk cId="3610220279" sldId="261"/>
            <ac:spMk id="4" creationId="{5AE73AB4-D7E0-7C43-C52B-67A5DCC4C0EA}"/>
          </ac:spMkLst>
        </pc:spChg>
        <pc:spChg chg="add mod">
          <ac:chgData name="Olga Vasileva" userId="b36cf084b3aaa9b9" providerId="LiveId" clId="{9594D191-FF0A-4648-B940-E36B2661B4FD}" dt="2024-11-19T11:29:51.383" v="380" actId="20577"/>
          <ac:spMkLst>
            <pc:docMk/>
            <pc:sldMk cId="3610220279" sldId="261"/>
            <ac:spMk id="6" creationId="{90478761-3B91-B817-B127-17D4744A625A}"/>
          </ac:spMkLst>
        </pc:spChg>
        <pc:spChg chg="add mod">
          <ac:chgData name="Olga Vasileva" userId="b36cf084b3aaa9b9" providerId="LiveId" clId="{9594D191-FF0A-4648-B940-E36B2661B4FD}" dt="2024-11-19T11:29:52.706" v="381" actId="20577"/>
          <ac:spMkLst>
            <pc:docMk/>
            <pc:sldMk cId="3610220279" sldId="261"/>
            <ac:spMk id="7" creationId="{D2309D6E-DCD9-005F-BCB4-23DDEF6946B4}"/>
          </ac:spMkLst>
        </pc:spChg>
        <pc:spChg chg="add mod">
          <ac:chgData name="Olga Vasileva" userId="b36cf084b3aaa9b9" providerId="LiveId" clId="{9594D191-FF0A-4648-B940-E36B2661B4FD}" dt="2024-11-19T11:29:54.033" v="382" actId="20577"/>
          <ac:spMkLst>
            <pc:docMk/>
            <pc:sldMk cId="3610220279" sldId="261"/>
            <ac:spMk id="8" creationId="{276371B7-6D69-EB85-FF56-A27C2D5C6E04}"/>
          </ac:spMkLst>
        </pc:spChg>
        <pc:graphicFrameChg chg="add mod">
          <ac:chgData name="Olga Vasileva" userId="b36cf084b3aaa9b9" providerId="LiveId" clId="{9594D191-FF0A-4648-B940-E36B2661B4FD}" dt="2024-11-19T12:28:52.366" v="498" actId="14100"/>
          <ac:graphicFrameMkLst>
            <pc:docMk/>
            <pc:sldMk cId="3610220279" sldId="261"/>
            <ac:graphicFrameMk id="5" creationId="{612F86ED-B298-DE17-0900-595F2B3B668E}"/>
          </ac:graphicFrameMkLst>
        </pc:graphicFrameChg>
      </pc:sldChg>
      <pc:sldChg chg="new del">
        <pc:chgData name="Olga Vasileva" userId="b36cf084b3aaa9b9" providerId="LiveId" clId="{9594D191-FF0A-4648-B940-E36B2661B4FD}" dt="2024-11-18T18:31:23.828" v="257" actId="47"/>
        <pc:sldMkLst>
          <pc:docMk/>
          <pc:sldMk cId="2263256041" sldId="262"/>
        </pc:sldMkLst>
      </pc:sldChg>
      <pc:sldChg chg="addSp delSp modSp new mod modClrScheme chgLayout">
        <pc:chgData name="Olga Vasileva" userId="b36cf084b3aaa9b9" providerId="LiveId" clId="{9594D191-FF0A-4648-B940-E36B2661B4FD}" dt="2024-11-20T17:40:37.828" v="550" actId="1036"/>
        <pc:sldMkLst>
          <pc:docMk/>
          <pc:sldMk cId="1289360213" sldId="263"/>
        </pc:sldMkLst>
        <pc:spChg chg="add mod ord">
          <ac:chgData name="Olga Vasileva" userId="b36cf084b3aaa9b9" providerId="LiveId" clId="{9594D191-FF0A-4648-B940-E36B2661B4FD}" dt="2024-11-19T12:29:00.931" v="499" actId="20577"/>
          <ac:spMkLst>
            <pc:docMk/>
            <pc:sldMk cId="1289360213" sldId="263"/>
            <ac:spMk id="4" creationId="{EEED232E-ADA7-3627-59C9-D7889474521A}"/>
          </ac:spMkLst>
        </pc:spChg>
        <pc:spChg chg="add mod ord">
          <ac:chgData name="Olga Vasileva" userId="b36cf084b3aaa9b9" providerId="LiveId" clId="{9594D191-FF0A-4648-B940-E36B2661B4FD}" dt="2024-11-19T12:29:07.239" v="501" actId="14100"/>
          <ac:spMkLst>
            <pc:docMk/>
            <pc:sldMk cId="1289360213" sldId="263"/>
            <ac:spMk id="6" creationId="{D4013423-0447-79C7-DCF8-AA695E3E8E9C}"/>
          </ac:spMkLst>
        </pc:spChg>
        <pc:picChg chg="add mod">
          <ac:chgData name="Olga Vasileva" userId="b36cf084b3aaa9b9" providerId="LiveId" clId="{9594D191-FF0A-4648-B940-E36B2661B4FD}" dt="2024-11-20T17:40:37.828" v="550" actId="1036"/>
          <ac:picMkLst>
            <pc:docMk/>
            <pc:sldMk cId="1289360213" sldId="263"/>
            <ac:picMk id="4098" creationId="{CEAB28C5-845C-2629-D7F8-4BFFB223D207}"/>
          </ac:picMkLst>
        </pc:picChg>
      </pc:sldChg>
      <pc:sldChg chg="new del">
        <pc:chgData name="Olga Vasileva" userId="b36cf084b3aaa9b9" providerId="LiveId" clId="{9594D191-FF0A-4648-B940-E36B2661B4FD}" dt="2024-11-18T18:41:03.322" v="283" actId="2696"/>
        <pc:sldMkLst>
          <pc:docMk/>
          <pc:sldMk cId="476067984" sldId="264"/>
        </pc:sldMkLst>
      </pc:sldChg>
      <pc:sldChg chg="addSp modSp new mod modAnim">
        <pc:chgData name="Olga Vasileva" userId="b36cf084b3aaa9b9" providerId="LiveId" clId="{9594D191-FF0A-4648-B940-E36B2661B4FD}" dt="2024-11-19T12:32:07.695" v="512" actId="1076"/>
        <pc:sldMkLst>
          <pc:docMk/>
          <pc:sldMk cId="2212801434" sldId="265"/>
        </pc:sldMkLst>
        <pc:spChg chg="mod">
          <ac:chgData name="Olga Vasileva" userId="b36cf084b3aaa9b9" providerId="LiveId" clId="{9594D191-FF0A-4648-B940-E36B2661B4FD}" dt="2024-11-19T12:31:55.089" v="510" actId="27636"/>
          <ac:spMkLst>
            <pc:docMk/>
            <pc:sldMk cId="2212801434" sldId="265"/>
            <ac:spMk id="2" creationId="{91B7B24C-C4FC-4CF4-28F7-2C212D3D2260}"/>
          </ac:spMkLst>
        </pc:spChg>
        <pc:spChg chg="mod">
          <ac:chgData name="Olga Vasileva" userId="b36cf084b3aaa9b9" providerId="LiveId" clId="{9594D191-FF0A-4648-B940-E36B2661B4FD}" dt="2024-11-19T12:26:05.895" v="468"/>
          <ac:spMkLst>
            <pc:docMk/>
            <pc:sldMk cId="2212801434" sldId="265"/>
            <ac:spMk id="3" creationId="{D5D32F7A-5B36-9077-80EC-C6EC2C03E3E3}"/>
          </ac:spMkLst>
        </pc:spChg>
        <pc:spChg chg="add mod">
          <ac:chgData name="Olga Vasileva" userId="b36cf084b3aaa9b9" providerId="LiveId" clId="{9594D191-FF0A-4648-B940-E36B2661B4FD}" dt="2024-11-19T12:32:00.846" v="511" actId="1076"/>
          <ac:spMkLst>
            <pc:docMk/>
            <pc:sldMk cId="2212801434" sldId="265"/>
            <ac:spMk id="4" creationId="{42C0EE9C-2A72-AD71-7C9E-EAA4D5DB8170}"/>
          </ac:spMkLst>
        </pc:spChg>
        <pc:spChg chg="add mod">
          <ac:chgData name="Olga Vasileva" userId="b36cf084b3aaa9b9" providerId="LiveId" clId="{9594D191-FF0A-4648-B940-E36B2661B4FD}" dt="2024-11-19T12:32:07.695" v="512" actId="1076"/>
          <ac:spMkLst>
            <pc:docMk/>
            <pc:sldMk cId="2212801434" sldId="265"/>
            <ac:spMk id="5" creationId="{EDBF750B-514B-9DE3-F475-6F335EE218EB}"/>
          </ac:spMkLst>
        </pc:spChg>
      </pc:sldChg>
      <pc:sldChg chg="addSp delSp modSp new mod">
        <pc:chgData name="Olga Vasileva" userId="b36cf084b3aaa9b9" providerId="LiveId" clId="{9594D191-FF0A-4648-B940-E36B2661B4FD}" dt="2024-11-19T12:31:29.986" v="504" actId="208"/>
        <pc:sldMkLst>
          <pc:docMk/>
          <pc:sldMk cId="412274666" sldId="266"/>
        </pc:sldMkLst>
        <pc:spChg chg="mod">
          <ac:chgData name="Olga Vasileva" userId="b36cf084b3aaa9b9" providerId="LiveId" clId="{9594D191-FF0A-4648-B940-E36B2661B4FD}" dt="2024-11-19T12:26:05.895" v="468"/>
          <ac:spMkLst>
            <pc:docMk/>
            <pc:sldMk cId="412274666" sldId="266"/>
            <ac:spMk id="2" creationId="{FCFDF0BC-FF35-5464-0725-C7385FFCCCE2}"/>
          </ac:spMkLst>
        </pc:spChg>
        <pc:picChg chg="add del mod">
          <ac:chgData name="Olga Vasileva" userId="b36cf084b3aaa9b9" providerId="LiveId" clId="{9594D191-FF0A-4648-B940-E36B2661B4FD}" dt="2024-11-19T12:31:29.986" v="504" actId="208"/>
          <ac:picMkLst>
            <pc:docMk/>
            <pc:sldMk cId="412274666" sldId="266"/>
            <ac:picMk id="5122" creationId="{279C1B8F-2E8B-932E-8AA3-37903F9F7BCF}"/>
          </ac:picMkLst>
        </pc:picChg>
      </pc:sldChg>
      <pc:sldChg chg="modSp new del mod">
        <pc:chgData name="Olga Vasileva" userId="b36cf084b3aaa9b9" providerId="LiveId" clId="{9594D191-FF0A-4648-B940-E36B2661B4FD}" dt="2024-11-19T11:12:29.994" v="344" actId="47"/>
        <pc:sldMkLst>
          <pc:docMk/>
          <pc:sldMk cId="20427487" sldId="267"/>
        </pc:sldMkLst>
      </pc:sldChg>
      <pc:sldChg chg="addSp delSp modSp new del mod">
        <pc:chgData name="Olga Vasileva" userId="b36cf084b3aaa9b9" providerId="LiveId" clId="{9594D191-FF0A-4648-B940-E36B2661B4FD}" dt="2024-11-19T12:31:46.154" v="506" actId="2696"/>
        <pc:sldMkLst>
          <pc:docMk/>
          <pc:sldMk cId="2086364666" sldId="267"/>
        </pc:sldMkLst>
      </pc:sldChg>
      <pc:sldChg chg="addSp delSp modSp new del mod">
        <pc:chgData name="Olga Vasileva" userId="b36cf084b3aaa9b9" providerId="LiveId" clId="{9594D191-FF0A-4648-B940-E36B2661B4FD}" dt="2024-11-19T12:28:43.290" v="496" actId="2696"/>
        <pc:sldMkLst>
          <pc:docMk/>
          <pc:sldMk cId="31825385" sldId="268"/>
        </pc:sldMkLst>
      </pc:sldChg>
      <pc:sldChg chg="new del">
        <pc:chgData name="Olga Vasileva" userId="b36cf084b3aaa9b9" providerId="LiveId" clId="{9594D191-FF0A-4648-B940-E36B2661B4FD}" dt="2024-11-19T12:31:49.341" v="507" actId="2696"/>
        <pc:sldMkLst>
          <pc:docMk/>
          <pc:sldMk cId="1993869607" sldId="268"/>
        </pc:sldMkLst>
      </pc:sldChg>
    </pc:docChg>
  </pc:docChgLst>
  <pc:docChgLst>
    <pc:chgData name="Olga Vasileva" userId="b36cf084b3aaa9b9" providerId="LiveId" clId="{DF0C71B6-B89B-4115-9F1A-5F007BCD9095}"/>
    <pc:docChg chg="undo custSel addSld delSld modSld">
      <pc:chgData name="Olga Vasileva" userId="b36cf084b3aaa9b9" providerId="LiveId" clId="{DF0C71B6-B89B-4115-9F1A-5F007BCD9095}" dt="2025-01-13T15:39:43.617" v="137" actId="20577"/>
      <pc:docMkLst>
        <pc:docMk/>
      </pc:docMkLst>
      <pc:sldChg chg="modAnim">
        <pc:chgData name="Olga Vasileva" userId="b36cf084b3aaa9b9" providerId="LiveId" clId="{DF0C71B6-B89B-4115-9F1A-5F007BCD9095}" dt="2025-01-13T15:31:43.441" v="1"/>
        <pc:sldMkLst>
          <pc:docMk/>
          <pc:sldMk cId="98197310" sldId="259"/>
        </pc:sldMkLst>
      </pc:sldChg>
      <pc:sldChg chg="addSp delSp modSp mod modAnim">
        <pc:chgData name="Olga Vasileva" userId="b36cf084b3aaa9b9" providerId="LiveId" clId="{DF0C71B6-B89B-4115-9F1A-5F007BCD9095}" dt="2025-01-13T15:36:16.671" v="57"/>
        <pc:sldMkLst>
          <pc:docMk/>
          <pc:sldMk cId="3241471620" sldId="260"/>
        </pc:sldMkLst>
        <pc:spChg chg="mod">
          <ac:chgData name="Olga Vasileva" userId="b36cf084b3aaa9b9" providerId="LiveId" clId="{DF0C71B6-B89B-4115-9F1A-5F007BCD9095}" dt="2025-01-13T15:35:28.130" v="45" actId="20577"/>
          <ac:spMkLst>
            <pc:docMk/>
            <pc:sldMk cId="3241471620" sldId="260"/>
            <ac:spMk id="3" creationId="{4523D985-F8BA-3D33-EFCF-3A865A18A0AF}"/>
          </ac:spMkLst>
        </pc:spChg>
        <pc:spChg chg="add del mod">
          <ac:chgData name="Olga Vasileva" userId="b36cf084b3aaa9b9" providerId="LiveId" clId="{DF0C71B6-B89B-4115-9F1A-5F007BCD9095}" dt="2025-01-13T15:36:16.670" v="53"/>
          <ac:spMkLst>
            <pc:docMk/>
            <pc:sldMk cId="3241471620" sldId="260"/>
            <ac:spMk id="4" creationId="{27BE4156-1BCC-9F51-1FFE-7BFD689C9036}"/>
          </ac:spMkLst>
        </pc:spChg>
        <pc:spChg chg="add del mod">
          <ac:chgData name="Olga Vasileva" userId="b36cf084b3aaa9b9" providerId="LiveId" clId="{DF0C71B6-B89B-4115-9F1A-5F007BCD9095}" dt="2025-01-13T15:36:16.671" v="55"/>
          <ac:spMkLst>
            <pc:docMk/>
            <pc:sldMk cId="3241471620" sldId="260"/>
            <ac:spMk id="5" creationId="{8A129801-5CC8-8A73-AEE8-AC4AE5C27C4D}"/>
          </ac:spMkLst>
        </pc:spChg>
        <pc:spChg chg="add del mod">
          <ac:chgData name="Olga Vasileva" userId="b36cf084b3aaa9b9" providerId="LiveId" clId="{DF0C71B6-B89B-4115-9F1A-5F007BCD9095}" dt="2025-01-13T15:36:16.671" v="57"/>
          <ac:spMkLst>
            <pc:docMk/>
            <pc:sldMk cId="3241471620" sldId="260"/>
            <ac:spMk id="6" creationId="{18098938-E36D-0172-CB1F-54D53E766BDE}"/>
          </ac:spMkLst>
        </pc:spChg>
      </pc:sldChg>
      <pc:sldChg chg="del">
        <pc:chgData name="Olga Vasileva" userId="b36cf084b3aaa9b9" providerId="LiveId" clId="{DF0C71B6-B89B-4115-9F1A-5F007BCD9095}" dt="2025-01-13T15:36:52.874" v="59" actId="2696"/>
        <pc:sldMkLst>
          <pc:docMk/>
          <pc:sldMk cId="2212801434" sldId="265"/>
        </pc:sldMkLst>
      </pc:sldChg>
      <pc:sldChg chg="addSp delSp modSp new mod chgLayout">
        <pc:chgData name="Olga Vasileva" userId="b36cf084b3aaa9b9" providerId="LiveId" clId="{DF0C71B6-B89B-4115-9F1A-5F007BCD9095}" dt="2025-01-13T15:39:43.617" v="137" actId="20577"/>
        <pc:sldMkLst>
          <pc:docMk/>
          <pc:sldMk cId="1447705325" sldId="267"/>
        </pc:sldMkLst>
        <pc:spChg chg="del mod ord">
          <ac:chgData name="Olga Vasileva" userId="b36cf084b3aaa9b9" providerId="LiveId" clId="{DF0C71B6-B89B-4115-9F1A-5F007BCD9095}" dt="2025-01-13T15:37:06.526" v="60" actId="700"/>
          <ac:spMkLst>
            <pc:docMk/>
            <pc:sldMk cId="1447705325" sldId="267"/>
            <ac:spMk id="2" creationId="{B7A23F0E-F458-70C5-2156-44C4BB424E70}"/>
          </ac:spMkLst>
        </pc:spChg>
        <pc:spChg chg="del mod ord">
          <ac:chgData name="Olga Vasileva" userId="b36cf084b3aaa9b9" providerId="LiveId" clId="{DF0C71B6-B89B-4115-9F1A-5F007BCD9095}" dt="2025-01-13T15:37:06.526" v="60" actId="700"/>
          <ac:spMkLst>
            <pc:docMk/>
            <pc:sldMk cId="1447705325" sldId="267"/>
            <ac:spMk id="3" creationId="{E876042B-440D-78F4-AD99-801E891EE092}"/>
          </ac:spMkLst>
        </pc:spChg>
        <pc:spChg chg="add mod ord">
          <ac:chgData name="Olga Vasileva" userId="b36cf084b3aaa9b9" providerId="LiveId" clId="{DF0C71B6-B89B-4115-9F1A-5F007BCD9095}" dt="2025-01-13T15:39:43.617" v="137" actId="20577"/>
          <ac:spMkLst>
            <pc:docMk/>
            <pc:sldMk cId="1447705325" sldId="267"/>
            <ac:spMk id="4" creationId="{5D34318A-336E-EFB9-8E73-E5D0DC2E54E0}"/>
          </ac:spMkLst>
        </pc:spChg>
        <pc:spChg chg="add mod ord">
          <ac:chgData name="Olga Vasileva" userId="b36cf084b3aaa9b9" providerId="LiveId" clId="{DF0C71B6-B89B-4115-9F1A-5F007BCD9095}" dt="2025-01-13T15:39:20.126" v="108" actId="121"/>
          <ac:spMkLst>
            <pc:docMk/>
            <pc:sldMk cId="1447705325" sldId="267"/>
            <ac:spMk id="5" creationId="{41267A5D-4731-0A75-859F-F436055E29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49493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08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0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30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35267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19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24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91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4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335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010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9F9AE4F-E976-46B8-A5DA-BFDE92A7F5D4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E2C1942-5431-402F-9161-2961333E091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967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D34318A-336E-EFB9-8E73-E5D0DC2E54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русского языка. 5 класс</a:t>
            </a:r>
            <a:br>
              <a:rPr 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3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Заявление»</a:t>
            </a:r>
            <a:b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41267A5D-4731-0A75-859F-F436055E29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 КО «Школа – интернат №1»</a:t>
            </a:r>
          </a:p>
        </p:txBody>
      </p:sp>
    </p:spTree>
    <p:extLst>
      <p:ext uri="{BB962C8B-B14F-4D97-AF65-F5344CB8AC3E}">
        <p14:creationId xmlns:p14="http://schemas.microsoft.com/office/powerpoint/2010/main" val="144770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7B24C-C4FC-4CF4-28F7-2C212D3D2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D32F7A-5B36-9077-80EC-C6EC2C03E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360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2C0EE9C-2A72-AD71-7C9E-EAA4D5DB8170}"/>
              </a:ext>
            </a:extLst>
          </p:cNvPr>
          <p:cNvSpPr/>
          <p:nvPr/>
        </p:nvSpPr>
        <p:spPr>
          <a:xfrm>
            <a:off x="2253343" y="681037"/>
            <a:ext cx="7402286" cy="12300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ru-RU" sz="5400" kern="1400" spc="-5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</a:t>
            </a:r>
            <a:r>
              <a:rPr lang="en-US" sz="5400" kern="1400" spc="-5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5400" kern="1400" spc="-50" dirty="0" err="1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вле</a:t>
            </a:r>
            <a:r>
              <a:rPr lang="en-US" sz="5400" kern="1400" spc="-5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</a:t>
            </a:r>
            <a:r>
              <a:rPr lang="ru-RU" sz="5400" kern="1400" spc="-50" dirty="0" err="1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ru-RU" sz="5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DBF750B-514B-9DE3-F475-6F335EE218EB}"/>
              </a:ext>
            </a:extLst>
          </p:cNvPr>
          <p:cNvSpPr/>
          <p:nvPr/>
        </p:nvSpPr>
        <p:spPr>
          <a:xfrm>
            <a:off x="2122715" y="3866605"/>
            <a:ext cx="7800703" cy="23626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ЗАЯВЛЕНИЕ</a:t>
            </a:r>
          </a:p>
        </p:txBody>
      </p:sp>
    </p:spTree>
    <p:extLst>
      <p:ext uri="{BB962C8B-B14F-4D97-AF65-F5344CB8AC3E}">
        <p14:creationId xmlns:p14="http://schemas.microsoft.com/office/powerpoint/2010/main" val="31669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507CD-D357-C918-A5FD-43D2CCCB9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4" y="-1147990"/>
            <a:ext cx="10515600" cy="1325563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8BA9CDB-AF04-3C5C-18FC-46F53E36E7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7656" y="618443"/>
            <a:ext cx="4358416" cy="2748487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2050" name="Picture 2" descr="Абитуриенты не желают оставаться в регионах. Чем отток юных умов грозит  экономике?">
            <a:extLst>
              <a:ext uri="{FF2B5EF4-FFF2-40B4-BE49-F238E27FC236}">
                <a16:creationId xmlns:a16="http://schemas.microsoft.com/office/drawing/2014/main" id="{0DB92DEB-E20B-0998-1429-615B38EFE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834" y="680513"/>
            <a:ext cx="4376873" cy="2748487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Более 1 417 900 работ на тему «свадьба»: стоковые фото, картинки и  изображения royalty-free - iStock">
            <a:extLst>
              <a:ext uri="{FF2B5EF4-FFF2-40B4-BE49-F238E27FC236}">
                <a16:creationId xmlns:a16="http://schemas.microsoft.com/office/drawing/2014/main" id="{D74308CC-B013-510D-A607-720EB332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656" y="3618927"/>
            <a:ext cx="4358416" cy="295943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75% россиян работают даже в отпуске - Новости малого бизнеса">
            <a:extLst>
              <a:ext uri="{FF2B5EF4-FFF2-40B4-BE49-F238E27FC236}">
                <a16:creationId xmlns:a16="http://schemas.microsoft.com/office/drawing/2014/main" id="{5D0C9386-EBBD-EF14-0B85-A7C147909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834" y="3712101"/>
            <a:ext cx="4531724" cy="2821923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34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B7F62A-E1CF-CD96-9A05-8A6DE8459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русского языка</a:t>
            </a:r>
            <a:br>
              <a:rPr lang="ru-RU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4E5674-08C7-14E2-46BE-99BEA10B4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47625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Пишу красиво, чисто, аккуратно, грамотно;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47625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Начало предложения пишу с большой буквы, в конце предложения ставлю знак препинания; 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47625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Помню о красной строке;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47625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Пишу, проговаривая себе по слогам;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47625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Умею слушать других.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76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AEB95A-3684-6B8A-7449-0024E68BC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3DF56E-26ED-061B-9153-C04596262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F2A82DC-FFF1-FC4E-DF6B-65DB951C3BB6}"/>
              </a:ext>
            </a:extLst>
          </p:cNvPr>
          <p:cNvSpPr/>
          <p:nvPr/>
        </p:nvSpPr>
        <p:spPr>
          <a:xfrm>
            <a:off x="1110343" y="1711235"/>
            <a:ext cx="10398035" cy="15544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подал Кирилл заявление колледж в строительный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C08FC51-A7FC-0ABC-7AB8-FB70D67B11B0}"/>
              </a:ext>
            </a:extLst>
          </p:cNvPr>
          <p:cNvSpPr/>
          <p:nvPr/>
        </p:nvSpPr>
        <p:spPr>
          <a:xfrm>
            <a:off x="724989" y="4083436"/>
            <a:ext cx="10783389" cy="17295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Кирилл подал заявление в строительный колледж.</a:t>
            </a:r>
          </a:p>
        </p:txBody>
      </p:sp>
    </p:spTree>
    <p:extLst>
      <p:ext uri="{BB962C8B-B14F-4D97-AF65-F5344CB8AC3E}">
        <p14:creationId xmlns:p14="http://schemas.microsoft.com/office/powerpoint/2010/main" val="9819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ECEA3-A94C-D9E9-ECCF-854278621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23D985-F8BA-3D33-EFCF-3A865A18A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06286"/>
            <a:ext cx="9601200" cy="4561114"/>
          </a:xfrm>
        </p:spPr>
        <p:txBody>
          <a:bodyPr>
            <a:normAutofit/>
          </a:bodyPr>
          <a:lstStyle/>
          <a:p>
            <a:pPr marL="457200" marR="46990">
              <a:lnSpc>
                <a:spcPct val="115000"/>
              </a:lnSpc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написала 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заявлени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46990">
              <a:lnSpc>
                <a:spcPct val="115000"/>
              </a:lnSpc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приложила документы к 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заявлени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46990">
              <a:lnSpc>
                <a:spcPct val="115000"/>
              </a:lnSpc>
              <a:spcAft>
                <a:spcPts val="1000"/>
              </a:spcAf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ознакомилась с 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заявлени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Когда начинают принимать </a:t>
            </a:r>
            <a:r>
              <a:rPr lang="ru-RU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заявлени</a:t>
            </a:r>
            <a:r>
              <a:rPr lang="ru-RU" sz="4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4147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B1D05-0295-2D09-7495-400EDAB2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12F86ED-B298-DE17-0900-595F2B3B668E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355284"/>
              </p:ext>
            </p:extLst>
          </p:nvPr>
        </p:nvGraphicFramePr>
        <p:xfrm>
          <a:off x="2366963" y="241664"/>
          <a:ext cx="7191375" cy="6551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32871" imgH="3848591" progId="Word.Document.12">
                  <p:embed/>
                </p:oleObj>
              </mc:Choice>
              <mc:Fallback>
                <p:oleObj name="Document" r:id="rId2" imgW="5732871" imgH="3848591" progId="Word.Document.12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612F86ED-B298-DE17-0900-595F2B3B66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66963" y="241664"/>
                        <a:ext cx="7191375" cy="655102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1B0AA0B-312D-D23C-2C3D-53AB0AC3C079}"/>
              </a:ext>
            </a:extLst>
          </p:cNvPr>
          <p:cNvSpPr/>
          <p:nvPr/>
        </p:nvSpPr>
        <p:spPr>
          <a:xfrm>
            <a:off x="5303520" y="675209"/>
            <a:ext cx="515983" cy="7053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AE73AB4-D7E0-7C43-C52B-67A5DCC4C0EA}"/>
              </a:ext>
            </a:extLst>
          </p:cNvPr>
          <p:cNvSpPr/>
          <p:nvPr/>
        </p:nvSpPr>
        <p:spPr>
          <a:xfrm>
            <a:off x="5045528" y="2588046"/>
            <a:ext cx="515983" cy="7053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0478761-3B91-B817-B127-17D4744A625A}"/>
              </a:ext>
            </a:extLst>
          </p:cNvPr>
          <p:cNvSpPr/>
          <p:nvPr/>
        </p:nvSpPr>
        <p:spPr>
          <a:xfrm>
            <a:off x="2562498" y="3679372"/>
            <a:ext cx="515983" cy="7053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2309D6E-DCD9-005F-BCB4-23DDEF6946B4}"/>
              </a:ext>
            </a:extLst>
          </p:cNvPr>
          <p:cNvSpPr/>
          <p:nvPr/>
        </p:nvSpPr>
        <p:spPr>
          <a:xfrm>
            <a:off x="3503023" y="5582944"/>
            <a:ext cx="515983" cy="7053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76371B7-6D69-EB85-FF56-A27C2D5C6E04}"/>
              </a:ext>
            </a:extLst>
          </p:cNvPr>
          <p:cNvSpPr/>
          <p:nvPr/>
        </p:nvSpPr>
        <p:spPr>
          <a:xfrm>
            <a:off x="6141720" y="5601587"/>
            <a:ext cx="515983" cy="7053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1022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EED232E-ADA7-3627-59C9-D7889474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/>
            </a:br>
            <a:endParaRPr lang="ru-RU" dirty="0"/>
          </a:p>
        </p:txBody>
      </p:sp>
      <p:pic>
        <p:nvPicPr>
          <p:cNvPr id="4098" name="Picture 2" descr="Заявление на увольнение по собственному желанию: образец ...">
            <a:extLst>
              <a:ext uri="{FF2B5EF4-FFF2-40B4-BE49-F238E27FC236}">
                <a16:creationId xmlns:a16="http://schemas.microsoft.com/office/drawing/2014/main" id="{CEAB28C5-845C-2629-D7F8-4BFFB223D20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41" b="16016"/>
          <a:stretch/>
        </p:blipFill>
        <p:spPr bwMode="auto">
          <a:xfrm>
            <a:off x="844137" y="907276"/>
            <a:ext cx="4873831" cy="527086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D4013423-0447-79C7-DCF8-AA695E3E8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01338"/>
            <a:ext cx="5181600" cy="527562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Я уволилась с работы, когда мне было 26 лет. Я пошла учиться на повара. Теперь работаю в известном ресторане, - блогер Анна Т.</a:t>
            </a:r>
          </a:p>
        </p:txBody>
      </p:sp>
    </p:spTree>
    <p:extLst>
      <p:ext uri="{BB962C8B-B14F-4D97-AF65-F5344CB8AC3E}">
        <p14:creationId xmlns:p14="http://schemas.microsoft.com/office/powerpoint/2010/main" val="128936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DF0BC-FF35-5464-0725-C7385FFC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pic>
        <p:nvPicPr>
          <p:cNvPr id="5122" name="Picture 2" descr="Рефлексия на уроке  .......................................................................................................................................  - Онлайн опрос | Online Test Pad">
            <a:extLst>
              <a:ext uri="{FF2B5EF4-FFF2-40B4-BE49-F238E27FC236}">
                <a16:creationId xmlns:a16="http://schemas.microsoft.com/office/drawing/2014/main" id="{279C1B8F-2E8B-932E-8AA3-37903F9F7B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4" r="7551"/>
          <a:stretch/>
        </p:blipFill>
        <p:spPr bwMode="auto">
          <a:xfrm>
            <a:off x="3097780" y="489857"/>
            <a:ext cx="5353890" cy="5666467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70C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274666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1521</TotalTime>
  <Words>160</Words>
  <Application>Microsoft Office PowerPoint</Application>
  <PresentationFormat>Широкоэкранный</PresentationFormat>
  <Paragraphs>33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Cambria</vt:lpstr>
      <vt:lpstr>Franklin Gothic Book</vt:lpstr>
      <vt:lpstr>Times New Roman</vt:lpstr>
      <vt:lpstr>Уголки</vt:lpstr>
      <vt:lpstr>Document</vt:lpstr>
      <vt:lpstr>Урок русского языка. 5 класс Тема «Заявление» </vt:lpstr>
      <vt:lpstr>  </vt:lpstr>
      <vt:lpstr>Презентация PowerPoint</vt:lpstr>
      <vt:lpstr>Правила русского языка </vt:lpstr>
      <vt:lpstr>  </vt:lpstr>
      <vt:lpstr>  </vt:lpstr>
      <vt:lpstr>  </vt:lpstr>
      <vt:lpstr>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Vasileva</dc:creator>
  <cp:lastModifiedBy>Olga Vasileva</cp:lastModifiedBy>
  <cp:revision>1</cp:revision>
  <dcterms:created xsi:type="dcterms:W3CDTF">2024-11-18T17:19:48Z</dcterms:created>
  <dcterms:modified xsi:type="dcterms:W3CDTF">2025-01-13T15:39:51Z</dcterms:modified>
</cp:coreProperties>
</file>