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7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148478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Русский язык.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smtClean="0"/>
              <a:t>Условно </a:t>
            </a:r>
            <a:r>
              <a:rPr lang="ru-RU" sz="2400" dirty="0" smtClean="0"/>
              <a:t>графическое обозначение предложения</a:t>
            </a:r>
            <a:r>
              <a:rPr lang="ru-RU" sz="2400" dirty="0" smtClean="0"/>
              <a:t>»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Рагозина Наталья Васильевна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93310" y="336693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</a:t>
            </a:r>
          </a:p>
          <a:p>
            <a:pPr lvl="0"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«Школа – интернат № 1»</a:t>
            </a:r>
          </a:p>
        </p:txBody>
      </p:sp>
    </p:spTree>
    <p:extLst>
      <p:ext uri="{BB962C8B-B14F-4D97-AF65-F5344CB8AC3E}">
        <p14:creationId xmlns:p14="http://schemas.microsoft.com/office/powerpoint/2010/main" xmlns="" val="975783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87724" y="305551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Собрать разрезную картинку и ответить на вопросы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Picture backgroun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857364"/>
            <a:ext cx="3571899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-142908" y="2428868"/>
            <a:ext cx="4714908" cy="3571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2107389" y="2178835"/>
            <a:ext cx="2143140" cy="150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1214415" y="5286387"/>
            <a:ext cx="2214578" cy="71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4286248" y="3550514"/>
            <a:ext cx="43577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Какого цвета листья на деревьях? (жёлтые).</a:t>
            </a:r>
            <a:endParaRPr lang="ru-RU" sz="16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какое время года листья на деревьях жёлтые?(осенью)</a:t>
            </a:r>
            <a:endParaRPr lang="ru-RU" sz="16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собирают мальчик и дедушка? (грибы).</a:t>
            </a:r>
            <a:endParaRPr lang="ru-RU" sz="16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в какое время года собирают грибы (осенью).</a:t>
            </a:r>
            <a:endParaRPr 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916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643043" y="428604"/>
            <a:ext cx="59293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арточка с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схемой предложения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14876" y="1571612"/>
            <a:ext cx="40719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Начало предложения мы обозначаем вертикальной </a:t>
            </a:r>
            <a:r>
              <a:rPr lang="ru-RU" dirty="0" smtClean="0"/>
              <a:t>линией . </a:t>
            </a:r>
            <a:r>
              <a:rPr lang="ru-RU" dirty="0" smtClean="0"/>
              <a:t>Каждое слово в предложении обозначаем отдельной длинной </a:t>
            </a:r>
            <a:r>
              <a:rPr lang="ru-RU" dirty="0" smtClean="0"/>
              <a:t>чертой. </a:t>
            </a:r>
            <a:r>
              <a:rPr lang="ru-RU" dirty="0" smtClean="0"/>
              <a:t>Конец предложения обозначаем </a:t>
            </a:r>
            <a:r>
              <a:rPr lang="ru-RU" dirty="0" smtClean="0"/>
              <a:t>точкой.</a:t>
            </a:r>
            <a:endParaRPr lang="ru-RU" dirty="0"/>
          </a:p>
        </p:txBody>
      </p:sp>
      <p:pic>
        <p:nvPicPr>
          <p:cNvPr id="9" name="Рисунок 8" descr="C:\Users\ZAV\AppData\Local\Temp\Rar$DI00.199\IMG_891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357430"/>
            <a:ext cx="400052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25263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83223" y="323063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Составление схемы предложения </a:t>
            </a:r>
            <a:r>
              <a:rPr lang="ru-RU" sz="2400" dirty="0" smtClean="0">
                <a:solidFill>
                  <a:srgbClr val="FF0000"/>
                </a:solidFill>
              </a:rPr>
              <a:t>с помощью счётных палочек.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C:\Users\ZAV\AppData\Local\Temp\Rar$DI09.851\IMG_891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357430"/>
            <a:ext cx="4143404" cy="2109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857752" y="2828836"/>
            <a:ext cx="392909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Посчитайте, сколько слов в предложении, с какой буквы пишем первое слово в предложении, что ставим в конце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предложения?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425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85984" y="285728"/>
            <a:ext cx="47863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Дыхательная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гимнастика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C:\Users\ZAV\AppData\Local\Temp\Rar$DI16.158\IMG_891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214422"/>
            <a:ext cx="342902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 flipH="1">
            <a:off x="4357686" y="2130984"/>
            <a:ext cx="414340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 пахнет осень?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Вдох через, нос, а выдох через рот.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Осень пахнет: опавшими листьями, фруктами, овощами, шишками и каштанами.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1888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071538" y="357167"/>
            <a:ext cx="66437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Работа с сенсорным подносом 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«</a:t>
            </a:r>
            <a:r>
              <a:rPr lang="ru-RU" sz="2400" dirty="0" smtClean="0">
                <a:solidFill>
                  <a:srgbClr val="FF0000"/>
                </a:solidFill>
              </a:rPr>
              <a:t>Семья в осеннем лесу»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10" name="Рисунок 9" descr="C:\Users\ZAV\AppData\Local\Temp\Rar$DI28.032\IMG_891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736"/>
            <a:ext cx="4500595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 flipH="1">
            <a:off x="5072066" y="1575987"/>
            <a:ext cx="378621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осенний лес пришла прогуляться семья. Давайте расскажем, что они делают.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-Кто гуляет? (гуляют мама, папа, сын)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нашла мама? (Мама нашла шишку).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нашёл папа? (Папа нашёл каштан)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облетает с деревьев ? (Облетают осенние листья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2462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332656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нового узнали на уроке и чему научились?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071538" y="1922493"/>
            <a:ext cx="7572428" cy="26776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Чему мы научились?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Составлять предложения из трёх слов)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узнали?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предложения состоят из слов, что предложения можно отображать в виде схемы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научились строить?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аучились строить схему предложения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3202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368044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9573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</TotalTime>
  <Words>277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ZAV</cp:lastModifiedBy>
  <cp:revision>7</cp:revision>
  <dcterms:created xsi:type="dcterms:W3CDTF">2024-01-23T12:20:13Z</dcterms:created>
  <dcterms:modified xsi:type="dcterms:W3CDTF">2024-10-20T16:59:20Z</dcterms:modified>
</cp:coreProperties>
</file>