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48478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Русский язык.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/>
              <a:t>Условно </a:t>
            </a:r>
            <a:r>
              <a:rPr lang="ru-RU" sz="2400" dirty="0" smtClean="0"/>
              <a:t>графическое обозначение предложения</a:t>
            </a:r>
            <a:r>
              <a:rPr lang="ru-RU" sz="2400" dirty="0" smtClean="0"/>
              <a:t>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Рагозина Наталья Васильевна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3310" y="33669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xmlns="" val="97578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7724" y="305551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Собрать разрезную картинку и ответить на вопросы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icture backgr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357189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-142908" y="2428868"/>
            <a:ext cx="4714908" cy="357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107389" y="2178835"/>
            <a:ext cx="214314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214415" y="5286387"/>
            <a:ext cx="2214578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286248" y="3550514"/>
            <a:ext cx="43577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Какого цвета листья на деревьях? (жёлтые).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какое время года листья на деревьях жёлтые?(осенью)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собирают мальчик и дедушка? (грибы).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какое время года собирают грибы (осенью).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16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43043" y="428604"/>
            <a:ext cx="5929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арточка с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схемой предложения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1571612"/>
            <a:ext cx="407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Начало предложения мы обозначаем вертикальной </a:t>
            </a:r>
            <a:r>
              <a:rPr lang="ru-RU" dirty="0" smtClean="0"/>
              <a:t>линией . </a:t>
            </a:r>
            <a:r>
              <a:rPr lang="ru-RU" dirty="0" smtClean="0"/>
              <a:t>Каждое слово в предложении обозначаем отдельной длинной </a:t>
            </a:r>
            <a:r>
              <a:rPr lang="ru-RU" dirty="0" smtClean="0"/>
              <a:t>чертой. </a:t>
            </a:r>
            <a:r>
              <a:rPr lang="ru-RU" dirty="0" smtClean="0"/>
              <a:t>Конец предложения обозначаем </a:t>
            </a:r>
            <a:r>
              <a:rPr lang="ru-RU" dirty="0" smtClean="0"/>
              <a:t>точкой.</a:t>
            </a:r>
            <a:endParaRPr lang="ru-RU" dirty="0"/>
          </a:p>
        </p:txBody>
      </p:sp>
      <p:pic>
        <p:nvPicPr>
          <p:cNvPr id="9" name="Рисунок 8" descr="C:\Users\ZAV\AppData\Local\Temp\Rar$DI00.199\IMG_89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400052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52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3223" y="323063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Составление схемы предложения </a:t>
            </a:r>
            <a:r>
              <a:rPr lang="ru-RU" sz="2400" dirty="0" smtClean="0">
                <a:solidFill>
                  <a:srgbClr val="FF0000"/>
                </a:solidFill>
              </a:rPr>
              <a:t>с помощью счётных палочек.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C:\Users\ZAV\AppData\Local\Temp\Rar$DI09.851\IMG_89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4143404" cy="210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828836"/>
            <a:ext cx="39290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Посчитайте, сколько слов в предложении, с какой буквы пишем первое слово в предложении, что ставим в конце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предложения?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25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5984" y="285728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Дыхательная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ZAV\AppData\Local\Temp\Rar$DI16.158\IMG_89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342902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 flipH="1">
            <a:off x="4357686" y="2130984"/>
            <a:ext cx="4143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 пахнет осень?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Вдох через, нос, а выдох через рот.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Осень пахнет: опавшими листьями, фруктами, овощами, шишками и каштанами.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88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1538" y="357167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Работа с сенсорным подносом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 smtClean="0">
                <a:solidFill>
                  <a:srgbClr val="FF0000"/>
                </a:solidFill>
              </a:rPr>
              <a:t>Семья в осеннем лесу»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C:\Users\ZAV\AppData\Local\Temp\Rar$DI28.032\IMG_89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450059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 flipH="1">
            <a:off x="5072066" y="1575987"/>
            <a:ext cx="378621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осенний лес пришла прогуляться семья. Давайте расскажем, что они делают.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-Кто гуляет? (гуляют мама, папа, сын)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нашла мама? (Мама нашла шишку).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нашёл папа? (Папа нашёл каштан)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облетает с деревьев ? (Облетают осенние листья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46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3326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нового узнали на уроке и чему научились?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1538" y="1922493"/>
            <a:ext cx="7572428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Чему мы научились?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Составлять предложения из трёх слов)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узнали?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предложения состоят из слов, что предложения можно отображать в виде схемы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научились строить?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аучились строить схему предложения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0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3680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573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277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ZAV</cp:lastModifiedBy>
  <cp:revision>7</cp:revision>
  <dcterms:created xsi:type="dcterms:W3CDTF">2024-01-23T12:20:13Z</dcterms:created>
  <dcterms:modified xsi:type="dcterms:W3CDTF">2024-10-20T16:59:20Z</dcterms:modified>
</cp:coreProperties>
</file>