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4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6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7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F9A7-BA17-458F-BFF7-9815F201ACA4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8E74-102F-44E4-B198-C53D239FB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slide" Target="slide10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класс.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/>
              <a:t>Курбанова Инна Дмитриевна</a:t>
            </a:r>
            <a:endParaRPr lang="ru-RU" b="1" dirty="0" smtClean="0"/>
          </a:p>
          <a:p>
            <a:pPr algn="ctr"/>
            <a:r>
              <a:rPr lang="ru-RU" b="1" dirty="0" smtClean="0"/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pPr algn="ctr"/>
            <a:r>
              <a:rPr lang="ru-RU" b="1" dirty="0" smtClean="0"/>
              <a:t>«Школа – интернат № 1»</a:t>
            </a:r>
            <a:endParaRPr lang="ru-RU" b="1" dirty="0"/>
          </a:p>
        </p:txBody>
      </p:sp>
      <p:pic>
        <p:nvPicPr>
          <p:cNvPr id="1030" name="Picture 6" descr="https://galerey-room.ru/images/061747_13856950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3" y="2718643"/>
            <a:ext cx="3819178" cy="3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AutoShape 1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  <p:bldLst>
      <p:bldP spid="143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4" y="332656"/>
            <a:ext cx="8736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А) Выпишите приставки после, которых нужно писать ъ.</a:t>
            </a:r>
          </a:p>
          <a:p>
            <a:r>
              <a:rPr lang="ru-RU" sz="3200" b="1" dirty="0"/>
              <a:t>Под, на, об, над, про, ото, вы, раз, с, в, за, от, о, до, пре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865" y="2381150"/>
            <a:ext cx="2041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</a:t>
            </a:r>
            <a:endParaRPr lang="ru-RU" sz="88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867277"/>
            <a:ext cx="1515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endParaRPr lang="ru-RU" sz="9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99" y="1871956"/>
            <a:ext cx="21996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</a:t>
            </a:r>
            <a:endParaRPr lang="ru-RU" sz="9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185405"/>
            <a:ext cx="1997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</a:t>
            </a:r>
            <a:endParaRPr lang="ru-RU" sz="9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612" y="4437112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9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8344" y="2629354"/>
            <a:ext cx="705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9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7080" y="4450935"/>
            <a:ext cx="1333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</a:t>
            </a:r>
            <a:endParaRPr lang="ru-RU" sz="96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-254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4" y="332656"/>
            <a:ext cx="83684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Б) Прочитайте, вставьте пропущенные буквы, составьте словосочетания.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</a:t>
            </a:r>
            <a:r>
              <a:rPr lang="ru-RU" sz="4400" b="1" dirty="0" smtClean="0"/>
              <a:t>С.   </a:t>
            </a:r>
            <a:r>
              <a:rPr lang="ru-RU" sz="4400" b="1" dirty="0" err="1" smtClean="0"/>
              <a:t>едобный</a:t>
            </a:r>
            <a:r>
              <a:rPr lang="ru-RU" sz="4400" b="1" dirty="0" smtClean="0"/>
              <a:t>            кран</a:t>
            </a:r>
            <a:endParaRPr lang="ru-RU" sz="4400" dirty="0"/>
          </a:p>
          <a:p>
            <a:r>
              <a:rPr lang="ru-RU" sz="4400" b="1" dirty="0" smtClean="0"/>
              <a:t>       Об . </a:t>
            </a:r>
            <a:r>
              <a:rPr lang="ru-RU" sz="4400" b="1" dirty="0" err="1" smtClean="0"/>
              <a:t>яснил</a:t>
            </a:r>
            <a:r>
              <a:rPr lang="ru-RU" sz="4400" b="1" dirty="0" smtClean="0"/>
              <a:t>                гриб</a:t>
            </a:r>
            <a:endParaRPr lang="ru-RU" sz="4400" dirty="0"/>
          </a:p>
          <a:p>
            <a:r>
              <a:rPr lang="ru-RU" sz="4400" b="1" dirty="0" smtClean="0"/>
              <a:t>       Под    </a:t>
            </a:r>
            <a:r>
              <a:rPr lang="ru-RU" sz="4400" b="1" dirty="0" err="1" smtClean="0"/>
              <a:t>ёмный</a:t>
            </a:r>
            <a:r>
              <a:rPr lang="ru-RU" sz="4400" b="1" dirty="0" smtClean="0"/>
              <a:t>          задачу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1231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ъ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8263" y="1844824"/>
            <a:ext cx="740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ъ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0470" y="2527124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63888" y="1819469"/>
            <a:ext cx="2376264" cy="6401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83968" y="1844824"/>
            <a:ext cx="1512168" cy="15587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3928" y="2306489"/>
            <a:ext cx="1656184" cy="8344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polinka.top/uploads/posts/2023-05/1683287608_polinka-top-p-kartinka-znaka-dlya-detei-vkontakt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6" y="4221088"/>
            <a:ext cx="2017986" cy="23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8048" y="2967335"/>
            <a:ext cx="6207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стр. 55 упр.66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polinka.top/uploads/posts/2023-05/1683287608_polinka-top-p-kartinka-znaka-dlya-detei-vkontakt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017986" cy="23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8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348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4" y="1484784"/>
            <a:ext cx="8440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Я доволен собой, у меня всё получилось</a:t>
            </a:r>
            <a:r>
              <a:rPr lang="ru-RU" sz="3200" dirty="0"/>
              <a:t>.</a:t>
            </a:r>
            <a:r>
              <a:rPr lang="ru-RU" dirty="0"/>
              <a:t>	</a:t>
            </a:r>
          </a:p>
        </p:txBody>
      </p:sp>
      <p:pic>
        <p:nvPicPr>
          <p:cNvPr id="6" name="Рисунок 5" descr="https://webmg.ru/wp-content/uploads/2020/12/10002-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9558"/>
            <a:ext cx="1296144" cy="10714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5604" y="3252271"/>
            <a:ext cx="5872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Многое непонятно </a:t>
            </a:r>
          </a:p>
        </p:txBody>
      </p:sp>
      <p:pic>
        <p:nvPicPr>
          <p:cNvPr id="8" name="Рисунок 7" descr="https://fsd.multiurok.ru/html/2019/10/14/s_5da4b4fc6bf69/img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3174" r="22331"/>
          <a:stretch/>
        </p:blipFill>
        <p:spPr bwMode="auto">
          <a:xfrm>
            <a:off x="4248466" y="3095299"/>
            <a:ext cx="1475661" cy="103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2038" y="4509120"/>
            <a:ext cx="8035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У меня не всё получилось, но я постараюсь.</a:t>
            </a:r>
          </a:p>
        </p:txBody>
      </p:sp>
      <p:pic>
        <p:nvPicPr>
          <p:cNvPr id="10" name="Рисунок 9" descr="https://uroki-risovanie.ru/wp-content/uploads/2022/11/grustnyy-smay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008113" cy="92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17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9755" r="1121" b="39025"/>
          <a:stretch/>
        </p:blipFill>
        <p:spPr bwMode="auto">
          <a:xfrm>
            <a:off x="206301" y="182074"/>
            <a:ext cx="8465633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296" y="4293096"/>
            <a:ext cx="321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лениться,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7700" y="4297656"/>
            <a:ext cx="272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болтать,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7131" y="4270343"/>
            <a:ext cx="3179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крутиться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01208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301208"/>
            <a:ext cx="365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пригодится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5756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r>
              <a:rPr lang="ru-RU" sz="3600" b="1" dirty="0"/>
              <a:t>Этот знак живёт в подъезде,</a:t>
            </a:r>
            <a:endParaRPr lang="ru-RU" sz="3600" dirty="0"/>
          </a:p>
          <a:p>
            <a:r>
              <a:rPr lang="ru-RU" sz="3600" b="1" dirty="0"/>
              <a:t>В объявленье и на съезде.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404664"/>
            <a:ext cx="2763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s://polinka.top/uploads/posts/2023-05/1683287608_polinka-top-p-kartinka-znaka-dlya-detei-vkontakt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34892"/>
            <a:ext cx="3386138" cy="31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142" y="260648"/>
            <a:ext cx="8611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А)</a:t>
            </a:r>
            <a:r>
              <a:rPr lang="ru-RU" sz="3200" b="1" u="sng" dirty="0">
                <a:solidFill>
                  <a:srgbClr val="FF0000"/>
                </a:solidFill>
              </a:rPr>
              <a:t> 6 «золотых» правил русского </a:t>
            </a:r>
            <a:r>
              <a:rPr lang="ru-RU" sz="3200" b="1" u="sng" dirty="0" smtClean="0">
                <a:solidFill>
                  <a:srgbClr val="FF0000"/>
                </a:solidFill>
              </a:rPr>
              <a:t>языка: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/>
              <a:t>1.Пишу красиво, чисто, аккуратно, грамотно; </a:t>
            </a:r>
            <a:endParaRPr lang="ru-RU" sz="3200" dirty="0"/>
          </a:p>
          <a:p>
            <a:r>
              <a:rPr lang="ru-RU" sz="3200" b="1" dirty="0"/>
              <a:t>2.Начало предложения пишу с большой буквы, в конце предложения ставлю знак препинания; </a:t>
            </a:r>
            <a:endParaRPr lang="ru-RU" sz="3200" dirty="0"/>
          </a:p>
          <a:p>
            <a:r>
              <a:rPr lang="ru-RU" sz="3200" b="1" dirty="0"/>
              <a:t>3.Переношу с одной строки на другую по слогам; </a:t>
            </a:r>
            <a:endParaRPr lang="ru-RU" sz="3200" dirty="0"/>
          </a:p>
          <a:p>
            <a:r>
              <a:rPr lang="ru-RU" sz="3200" b="1" dirty="0"/>
              <a:t>4.Помню о красной строке; </a:t>
            </a:r>
            <a:endParaRPr lang="ru-RU" sz="3200" dirty="0"/>
          </a:p>
          <a:p>
            <a:r>
              <a:rPr lang="ru-RU" sz="3200" b="1" dirty="0"/>
              <a:t>5.Пишу, проговаривая себе по слогам;</a:t>
            </a:r>
            <a:endParaRPr lang="ru-RU" sz="3200" dirty="0"/>
          </a:p>
          <a:p>
            <a:r>
              <a:rPr lang="ru-RU" sz="3200" b="1" dirty="0"/>
              <a:t>6. Умей слушать других.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4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-274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43158" r="2" b="41684"/>
          <a:stretch/>
        </p:blipFill>
        <p:spPr bwMode="auto">
          <a:xfrm>
            <a:off x="191007" y="812792"/>
            <a:ext cx="8629465" cy="1296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polinka.top/uploads/posts/2023-05/1683287608_polinka-top-p-kartinka-znaka-dlya-detei-vkontakte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6" y="4221088"/>
            <a:ext cx="2017986" cy="23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70" y="548680"/>
            <a:ext cx="840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</a:t>
            </a:r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завтр</a:t>
            </a:r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к, с. ела, свой 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30400"/>
            <a:ext cx="53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48680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597" y="1700808"/>
            <a:ext cx="7986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 съела свой завтрак.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50" y="2736360"/>
            <a:ext cx="4584956" cy="38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08" y="-134215"/>
            <a:ext cx="9144000" cy="69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74" y="259783"/>
            <a:ext cx="86648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А) Запишите слова, выдели приставку, подчеркни последнюю букву в приставке и первую букву в корне.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200" b="1" dirty="0"/>
              <a:t>Съёмный, подъёмник, объём.</a:t>
            </a:r>
            <a:endParaRPr lang="ru-RU" sz="3200" dirty="0"/>
          </a:p>
          <a:p>
            <a:pPr algn="ctr"/>
            <a:r>
              <a:rPr lang="ru-RU" sz="3200" b="1" dirty="0"/>
              <a:t>Съездил, подъезд, объездил.</a:t>
            </a:r>
            <a:endParaRPr lang="ru-RU" sz="3200" dirty="0"/>
          </a:p>
          <a:p>
            <a:pPr algn="ctr"/>
            <a:r>
              <a:rPr lang="ru-RU" sz="3200" b="1" dirty="0"/>
              <a:t>Объявился, объяснил</a:t>
            </a:r>
            <a:r>
              <a:rPr lang="ru-RU" sz="3200" dirty="0"/>
              <a:t>.</a:t>
            </a:r>
          </a:p>
        </p:txBody>
      </p:sp>
      <p:pic>
        <p:nvPicPr>
          <p:cNvPr id="5" name="Picture 2" descr="https://polinka.top/uploads/posts/2023-05/1683287608_polinka-top-p-kartinka-znaka-dlya-detei-vkontakt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6" y="4221088"/>
            <a:ext cx="2017986" cy="23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2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9964" y="2967335"/>
            <a:ext cx="4124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r="24525" b="61806"/>
          <a:stretch>
            <a:fillRect/>
          </a:stretch>
        </p:blipFill>
        <p:spPr bwMode="auto">
          <a:xfrm rot="12037516">
            <a:off x="6443663" y="3644900"/>
            <a:ext cx="16637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Лист18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5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257</Words>
  <Application>Microsoft Office PowerPoint</Application>
  <PresentationFormat>Экран (4:3)</PresentationFormat>
  <Paragraphs>54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2024-10-13T13:56:15Z</dcterms:created>
  <dcterms:modified xsi:type="dcterms:W3CDTF">2024-10-13T15:20:35Z</dcterms:modified>
</cp:coreProperties>
</file>