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44291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</a:t>
            </a:r>
            <a:r>
              <a:rPr lang="ru-RU" sz="4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:</a:t>
            </a:r>
            <a:r>
              <a:rPr lang="ru-RU" sz="40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2060"/>
                </a:solidFill>
                <a:effectLst/>
              </a:rPr>
              <a:t>«Новогодняя ёлка»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500198"/>
          </a:xfrm>
        </p:spPr>
        <p:txBody>
          <a:bodyPr>
            <a:normAutofit fontScale="62500" lnSpcReduction="20000"/>
          </a:bodyPr>
          <a:lstStyle/>
          <a:p>
            <a:r>
              <a:rPr lang="ru-RU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Рагозина Наталья Васильевна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 Калининградской области общеобразовательная организация для обучающихся, воспитанников с ограниченными возможностями здоровья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«Школа – интернат № 1»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31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Отгадываем загадку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Вся нарядная, в игрушках, </a:t>
            </a:r>
          </a:p>
          <a:p>
            <a:pPr>
              <a:buNone/>
            </a:pPr>
            <a:r>
              <a:rPr lang="ru-RU" dirty="0" smtClean="0"/>
              <a:t>Вся в гирляндах и хлопушках, </a:t>
            </a:r>
          </a:p>
          <a:p>
            <a:pPr>
              <a:buNone/>
            </a:pPr>
            <a:r>
              <a:rPr lang="ru-RU" dirty="0" smtClean="0"/>
              <a:t>Не колючая нисколько, </a:t>
            </a:r>
          </a:p>
          <a:p>
            <a:pPr>
              <a:buNone/>
            </a:pPr>
            <a:r>
              <a:rPr lang="ru-RU" dirty="0" smtClean="0"/>
              <a:t>Ну конечно, это</a:t>
            </a:r>
            <a:r>
              <a:rPr lang="ru-RU" dirty="0" smtClean="0"/>
              <a:t>….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Верно, это ёлка!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Picture background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8412" y="1857364"/>
            <a:ext cx="424816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749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Какого цвета Ёлка? Какой она формы?</a:t>
            </a:r>
            <a:b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1071538" y="1571612"/>
            <a:ext cx="3429024" cy="457203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Содержимое 6" descr="Picture background"/>
          <p:cNvPicPr>
            <a:picLocks noGrp="1"/>
          </p:cNvPicPr>
          <p:nvPr>
            <p:ph idx="1"/>
          </p:nvPr>
        </p:nvPicPr>
        <p:blipFill>
          <a:blip r:embed="rId2" cstate="print"/>
          <a:srcRect l="30909" t="28571" r="23636" b="11111"/>
          <a:stretch>
            <a:fillRect/>
          </a:stretch>
        </p:blipFill>
        <p:spPr bwMode="auto">
          <a:xfrm>
            <a:off x="5072066" y="1500174"/>
            <a:ext cx="328614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Вот такие ёлочки должны мы нарисовать.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C:\Users\ZAV\Downloads\IMG_947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1500174"/>
            <a:ext cx="4286279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Какого цвета и формы мы нарисуем шарики на ёлку?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57290" y="2500306"/>
            <a:ext cx="2500330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ZAV\Desktop\87503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85926"/>
            <a:ext cx="2482888" cy="3144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Поём песенку про Новогоднюю ёлку.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Рисунок 7" descr="Picture backgroun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1571612"/>
            <a:ext cx="4857783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Урок окончен!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Содержимо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08" y="2000240"/>
            <a:ext cx="4286279" cy="335758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189</TotalTime>
  <Words>90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РИСОВАНИЕ: «Новогодняя ёлка» </vt:lpstr>
      <vt:lpstr>Отгадываем загадку</vt:lpstr>
      <vt:lpstr>Верно, это ёлка!</vt:lpstr>
      <vt:lpstr>Какого цвета Ёлка? Какой она формы?  </vt:lpstr>
      <vt:lpstr>Вот такие ёлочки должны мы нарисовать.</vt:lpstr>
      <vt:lpstr>Какого цвета и формы мы нарисуем шарики на ёлку?</vt:lpstr>
      <vt:lpstr>Поём песенку про Новогоднюю ёлку.</vt:lpstr>
      <vt:lpstr>Урок окончен!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ZAV</dc:creator>
  <cp:lastModifiedBy>ZAV</cp:lastModifiedBy>
  <cp:revision>23</cp:revision>
  <dcterms:created xsi:type="dcterms:W3CDTF">2024-01-18T19:07:48Z</dcterms:created>
  <dcterms:modified xsi:type="dcterms:W3CDTF">2024-12-13T11:24:47Z</dcterms:modified>
</cp:coreProperties>
</file>