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4429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практика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обучения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br>
              <a:rPr lang="ru-RU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/>
              </a:rPr>
              <a:t>«Части суток»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500198"/>
          </a:xfrm>
        </p:spPr>
        <p:txBody>
          <a:bodyPr>
            <a:normAutofit fontScale="62500" lnSpcReduction="20000"/>
          </a:bodyPr>
          <a:lstStyle/>
          <a:p>
            <a:r>
              <a:rPr lang="ru-RU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Рагозина Наталья Васильевна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– интернат № 1»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Эксперимент: посветим  лампой на глобус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fsd.videouroki.net/products/conspekty/okrmir2/20-smiena-dnia-i-nochi.files/image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5722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Внимательно рассмотрите картинку и расскажите, что мы делаем утром?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sun9-55.userapi.com/c858024/v858024070/1db1be/Ik72EyPpAn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5007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Внимательно посмотрите и расскажите, что ещё мы делаем днём?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main-cdn.sbermegamarket.ru/big2/hlr-system/162910024/100025986851b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2857496"/>
            <a:ext cx="585791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Расскажите, чем вы любите  заниматься  вечером?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ZAV\Desktop\523eb3add3d7661f360049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71503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Какое это время суток? Назови.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i.ytimg.com/vi/wip-L4Eqvno/maxres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715040" cy="361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Посмотрите, это ночное небо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ZAV\Desktop\1677118363_gagaru-club-p-zvezda-sprava-ot-luni-yarkaya-instagram-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50072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Такое красивое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ночное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небо можно нарисовать с помощью красок и восковых мелков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gas-kvas.com/uploads/posts/2023-02/1676757839_gas-kvas-com-p-risunok-zvezdnoe-nebo-detskii-risunok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5500726" cy="35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Урок окончен!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000240"/>
            <a:ext cx="4286279" cy="33575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85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Речевая практика первый год обучения тема урока: «Части суток» </vt:lpstr>
      <vt:lpstr>Эксперимент: посветим  лампой на глобус</vt:lpstr>
      <vt:lpstr>Внимательно рассмотрите картинку и расскажите, что мы делаем утром? </vt:lpstr>
      <vt:lpstr>Внимательно посмотрите и расскажите, что ещё мы делаем днём?</vt:lpstr>
      <vt:lpstr>Расскажите, чем вы любите  заниматься  вечером?</vt:lpstr>
      <vt:lpstr>Какое это время суток? Назови.</vt:lpstr>
      <vt:lpstr>Посмотрите, это ночное небо </vt:lpstr>
      <vt:lpstr>Такое красивое ночное небо можно нарисовать с помощью красок и восковых мелков</vt:lpstr>
      <vt:lpstr>Урок окончен!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</dc:creator>
  <cp:lastModifiedBy>ZAV</cp:lastModifiedBy>
  <cp:revision>6</cp:revision>
  <dcterms:created xsi:type="dcterms:W3CDTF">2024-01-18T19:07:48Z</dcterms:created>
  <dcterms:modified xsi:type="dcterms:W3CDTF">2024-01-18T19:54:24Z</dcterms:modified>
</cp:coreProperties>
</file>