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67" r:id="rId4"/>
    <p:sldId id="269" r:id="rId5"/>
    <p:sldId id="270" r:id="rId6"/>
    <p:sldId id="271" r:id="rId7"/>
    <p:sldId id="268" r:id="rId8"/>
    <p:sldId id="272" r:id="rId9"/>
    <p:sldId id="273" r:id="rId10"/>
    <p:sldId id="274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>
      <p:cViewPr>
        <p:scale>
          <a:sx n="123" d="100"/>
          <a:sy n="123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1842" y="60"/>
      </p:cViewPr>
      <p:guideLst/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64841CAF-A07E-41D8-BD8F-52F73295D5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0188BD95-FBAB-4D16-BD86-CE51C950709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A3847C-6236-49F0-8959-82DC0EBC11E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7E1B677-B06C-4E64-BFEC-82AE7D552D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9768CD68-BDDA-40E2-B24A-A8ACE53D9EB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8E3F0-51D1-4467-BF31-1BD72ECE4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802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hyperlink" Target="https://presentation-creation.ru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9C46714-EA01-4BA8-B3F4-1804E1ADD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FFA0AC6-9EBA-40E1-BBC8-87B9F008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BDAAFA1-B9E1-4CF6-9E6D-876137767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2847870-C82B-4F62-91CF-02C2A8DE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009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4F60D616-074D-47B4-B726-E9928A98B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89EA2C6B-320E-404F-B8A0-821D10932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ABFE942B-7393-4B73-A8D9-DB6C12184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42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7CEB6D-ED6D-4526-81A8-6B48D4500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752732C-DB42-4FF4-B63F-BDB95C239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D427B4B-0BA1-4E32-AC35-3A7656175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8EFE849-CF36-4DF7-B3AA-B5613D27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0B612AF-149D-40FD-81B8-0BEF0CA2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186FBBA-6EDD-41C1-83F2-A92D6A1E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24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4E0E3E9-2EA0-4F93-ACF3-69B3BFD81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28FF30DC-8368-4617-B796-6D8CD1AA93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90E88DC-1E9E-475D-B470-7C75BF6F8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7651535-13B0-4736-B6E0-8114A25C3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85029B0-26CA-4FD7-8F74-A5910734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CFDCF4F-29F3-434F-93BF-7145496C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503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5119624-59D1-41E3-AEA2-748028B5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761F556-4960-4FFB-84B0-6DD9DECFF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F3852AA-44AB-40DE-ABB5-D989F49F6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FF99121-21B5-44CE-A3CC-FB750D001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BA2C88A-CBD1-4F5D-AFDA-B87C66F4D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63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29D2C97F-DA00-4FE0-831A-7C4145CC87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9E203A0-4947-4CC0-B314-D5F901EC7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39999C7-CA6F-4918-9A59-E4F9979B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7F7D328-60F9-4536-BF6F-A15329120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C5CB392-EC5F-4163-9BD2-AD0959FD7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441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356350"/>
            <a:ext cx="7650000" cy="365126"/>
          </a:xfrm>
        </p:spPr>
        <p:txBody>
          <a:bodyPr/>
          <a:lstStyle/>
          <a:p>
            <a:r>
              <a:rPr lang="ru-RU" dirty="0"/>
              <a:t>Шаблоны презентаций с сайта </a:t>
            </a:r>
            <a:r>
              <a:rPr lang="en-US" dirty="0">
                <a:hlinkClick r:id="rId2"/>
              </a:rPr>
              <a:t>presentation-creation.ru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1376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BCF96D8-8510-4EF3-B422-332DC57E5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3007763-0BB5-4DD5-BC47-1C50AB65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1048DF2C-669A-4DCA-8793-1F7410D7F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5933E309-0F6F-484F-98FA-46AB4551E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063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000" y="684000"/>
            <a:ext cx="7065000" cy="1305000"/>
          </a:xfrm>
        </p:spPr>
        <p:txBody>
          <a:bodyPr anchor="b"/>
          <a:lstStyle>
            <a:lvl1pPr algn="ctr">
              <a:defRPr sz="6000" b="1">
                <a:solidFill>
                  <a:schemeClr val="accent1"/>
                </a:solidFill>
                <a:effectLst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904648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D4EC29-EC9D-4966-9B2F-5A81BAAA1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000" y="189000"/>
            <a:ext cx="90756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2AF823D-AA6C-41CE-8369-D4308867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000" y="2034000"/>
            <a:ext cx="10515600" cy="40979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733795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450B3A33-03F4-4866-B517-A54DC8904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000" y="189000"/>
            <a:ext cx="90756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17031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278A106-66FA-4DD6-BAB3-B8D8393A6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C6B7C11-BF9E-408C-887F-6B9BC1863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579E133-BC16-4FB3-9BC0-B6A568D98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95CB5E0-055B-4886-BB25-0C7618D30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410B8AC-7215-4E96-8E27-FC440628E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50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B456F72-33A8-4910-A853-F0EF915F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EF7DE8-23CA-4D99-8CC9-4903DDD552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38C177F8-D6AF-47A0-B490-1B3CDFEE6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B72E65B-AF1C-4F65-9941-D855AC9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08AAEDA-38B0-46A7-BB17-DB378E2D8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07335DD-857A-49BC-BF94-7878B3D9B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99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27FFB23-FD3E-408F-A23F-485521549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557B89F-6135-4F2B-893F-E89610007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995CA68-6719-40C1-95A2-F647EA7FA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2A4B353A-0A39-4E56-A1C1-2DDA22C59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B2A394CB-908A-4E67-874E-EA58FD2B2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DA4D78FF-9BDC-47EE-AD08-F85FEF056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B64B697-85E0-44B7-99FA-9C7AC6859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2D574AC-5168-4E22-8835-2D38CC2BB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35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E9317D4-8ACB-498D-8524-425777540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58D9979-8217-47E8-9E8D-B2D0F803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87BFD1B-2793-4D83-B874-8CE6EE8A1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5293DF3D-5BBD-49D4-B217-881FB138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23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97ACF60-303D-438B-ADDF-FD8A00C5B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D57D61A-5D1E-48D1-8F9F-72DCC6131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6FE97FC-8D71-4940-B6BB-6862C7659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DCA0-1BB0-4A78-B9FD-CBA4791AF177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5017A4A-6BE4-47CB-9CD4-A285E2D43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9B2747D-D825-4A66-8A60-C4EE4BC746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251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3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/>
              <a:t>Предмет: </a:t>
            </a:r>
            <a:r>
              <a:rPr lang="ru-RU" sz="3600" b="1" dirty="0" smtClean="0"/>
              <a:t>«Речь </a:t>
            </a:r>
            <a:r>
              <a:rPr lang="ru-RU" sz="3600" b="1" dirty="0"/>
              <a:t>и альтернативная коммуникация»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b="1" dirty="0"/>
              <a:t>Класс: </a:t>
            </a:r>
            <a:r>
              <a:rPr lang="ru-RU" sz="3600" b="1" dirty="0" smtClean="0"/>
              <a:t>7Б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4900" b="1" dirty="0">
                <a:solidFill>
                  <a:srgbClr val="FF0000"/>
                </a:solidFill>
              </a:rPr>
              <a:t>Тема урока: звук </a:t>
            </a:r>
            <a:r>
              <a:rPr lang="ru-RU" sz="4900" b="1" dirty="0" smtClean="0">
                <a:solidFill>
                  <a:srgbClr val="FF0000"/>
                </a:solidFill>
              </a:rPr>
              <a:t>«В»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085434" y="3602038"/>
            <a:ext cx="2582565" cy="121043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https://cdn.culture.ru/images/b83feefc-f163-5382-b8a9-53fa43b06d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6000" y="3339000"/>
            <a:ext cx="5027400" cy="335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2621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869" t="34" r="69631" b="55950"/>
          <a:stretch/>
        </p:blipFill>
        <p:spPr>
          <a:xfrm>
            <a:off x="2018378" y="729000"/>
            <a:ext cx="2160000" cy="2340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67245" t="880" r="-1047" b="55103"/>
          <a:stretch/>
        </p:blipFill>
        <p:spPr>
          <a:xfrm>
            <a:off x="8031000" y="864000"/>
            <a:ext cx="2475000" cy="23400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18" t="47436" r="70244"/>
          <a:stretch/>
        </p:blipFill>
        <p:spPr>
          <a:xfrm>
            <a:off x="1983636" y="3473871"/>
            <a:ext cx="2177378" cy="279438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72162" t="45743"/>
          <a:stretch/>
        </p:blipFill>
        <p:spPr>
          <a:xfrm>
            <a:off x="8346000" y="3429000"/>
            <a:ext cx="2038298" cy="2884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521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000" y="20884"/>
            <a:ext cx="9753600" cy="73152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885350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8772" y="15326"/>
            <a:ext cx="91344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637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999" y="189000"/>
            <a:ext cx="3921905" cy="26100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2904" y="1601628"/>
            <a:ext cx="4133096" cy="299737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1000" y="4400277"/>
            <a:ext cx="4320000" cy="2467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817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r="55" b="14"/>
          <a:stretch/>
        </p:blipFill>
        <p:spPr>
          <a:xfrm>
            <a:off x="1236000" y="28096"/>
            <a:ext cx="9976647" cy="668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651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000" y="42750"/>
            <a:ext cx="8895000" cy="667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335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28" t="183" r="119" b="103"/>
          <a:stretch/>
        </p:blipFill>
        <p:spPr>
          <a:xfrm>
            <a:off x="336000" y="-171000"/>
            <a:ext cx="11313587" cy="693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951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000" y="-119943"/>
            <a:ext cx="9308645" cy="7058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90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1000" y="357750"/>
            <a:ext cx="8667000" cy="65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26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14" t="67" r="50" b="86"/>
          <a:stretch/>
        </p:blipFill>
        <p:spPr>
          <a:xfrm>
            <a:off x="921000" y="504000"/>
            <a:ext cx="10015064" cy="586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304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</TotalTime>
  <Words>8</Words>
  <Application>Microsoft Office PowerPoint</Application>
  <PresentationFormat>Произвольный</PresentationFormat>
  <Paragraphs>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Предмет: «Речь и альтернативная коммуникация» Класс: 7Б Тема урока: звук «В»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User</cp:lastModifiedBy>
  <cp:revision>38</cp:revision>
  <dcterms:created xsi:type="dcterms:W3CDTF">2020-07-05T17:04:43Z</dcterms:created>
  <dcterms:modified xsi:type="dcterms:W3CDTF">2024-03-05T12:21:24Z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831181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S10.2.0</vt:lpwstr>
  </property>
</Properties>
</file>