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80" r:id="rId3"/>
    <p:sldId id="283" r:id="rId4"/>
    <p:sldId id="286" r:id="rId5"/>
    <p:sldId id="287" r:id="rId6"/>
    <p:sldId id="274" r:id="rId7"/>
    <p:sldId id="284" r:id="rId8"/>
    <p:sldId id="281" r:id="rId9"/>
    <p:sldId id="275" r:id="rId10"/>
    <p:sldId id="276" r:id="rId11"/>
    <p:sldId id="272" r:id="rId12"/>
    <p:sldId id="277" r:id="rId13"/>
    <p:sldId id="273" r:id="rId14"/>
    <p:sldId id="28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0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23183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Предмет: </a:t>
            </a:r>
            <a:r>
              <a:rPr lang="ru-RU" sz="3600" b="1" dirty="0" smtClean="0"/>
              <a:t>«Речь </a:t>
            </a:r>
            <a:r>
              <a:rPr lang="ru-RU" sz="3600" b="1" dirty="0"/>
              <a:t>и альтернативная коммуникация»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Класс: </a:t>
            </a:r>
            <a:r>
              <a:rPr lang="ru-RU" sz="3600" b="1" dirty="0"/>
              <a:t>8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900" b="1" dirty="0" smtClean="0">
                <a:solidFill>
                  <a:srgbClr val="FF0000"/>
                </a:solidFill>
              </a:rPr>
              <a:t>сказки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85434" y="3602038"/>
            <a:ext cx="2582565" cy="12104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00" y="1650956"/>
            <a:ext cx="9783293" cy="52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78" t="178"/>
          <a:stretch/>
        </p:blipFill>
        <p:spPr>
          <a:xfrm>
            <a:off x="1011000" y="-54425"/>
            <a:ext cx="9945000" cy="6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74" l="99" r="83" t="90"/>
          <a:stretch/>
        </p:blipFill>
        <p:spPr>
          <a:xfrm>
            <a:off x="1326000" y="0"/>
            <a:ext cx="9045000" cy="69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00" y="144000"/>
            <a:ext cx="8718600" cy="6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00" y="1681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93" l="47" r="23" t="35"/>
          <a:stretch/>
        </p:blipFill>
        <p:spPr>
          <a:xfrm>
            <a:off x="11186" y="0"/>
            <a:ext cx="12165917" cy="68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47" l="-1" r="-701" t="142"/>
          <a:stretch/>
        </p:blipFill>
        <p:spPr>
          <a:xfrm>
            <a:off x="0" y="1"/>
            <a:ext cx="12330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389" cy="63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16" t="12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000" y="189000"/>
            <a:ext cx="6474000" cy="64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08" l="-1872" r="5" t="80"/>
          <a:stretch/>
        </p:blipFill>
        <p:spPr>
          <a:xfrm>
            <a:off x="1911000" y="127248"/>
            <a:ext cx="8142000" cy="67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00"/>
            <a:ext cx="11536000" cy="64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00" y="0"/>
            <a:ext cx="10767190" cy="68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7" l="51" r="39" t="109"/>
          <a:stretch/>
        </p:blipFill>
        <p:spPr>
          <a:xfrm>
            <a:off x="1056000" y="22320"/>
            <a:ext cx="10440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12" l="88" r="59" t="65"/>
          <a:stretch/>
        </p:blipFill>
        <p:spPr>
          <a:xfrm>
            <a:off x="156000" y="0"/>
            <a:ext cx="11883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8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Предмет: «Речь и альтернативная коммуникация» Класс: 8 сказки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Светлана</cp:lastModifiedBy>
  <cp:revision>53</cp:revision>
  <dcterms:created xsi:type="dcterms:W3CDTF">2020-07-05T17:04:43Z</dcterms:created>
  <dcterms:modified xsi:type="dcterms:W3CDTF">2025-03-11T14:16:15Z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1298272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