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handoutMasterIdLst>
    <p:handoutMasterId r:id="rId17"/>
  </p:handoutMasterIdLst>
  <p:sldIdLst>
    <p:sldId id="263" r:id="rId5"/>
    <p:sldId id="261" r:id="rId6"/>
    <p:sldId id="265" r:id="rId7"/>
    <p:sldId id="268" r:id="rId8"/>
    <p:sldId id="272" r:id="rId9"/>
    <p:sldId id="273" r:id="rId10"/>
    <p:sldId id="274" r:id="rId11"/>
    <p:sldId id="262" r:id="rId12"/>
    <p:sldId id="276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D6F64"/>
    <a:srgbClr val="52D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DF3F9-A383-40CF-841B-6426D82ECB85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F9E2-D527-45E4-B727-833247D27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75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6" Type="http://schemas.openxmlformats.org/officeDocument/2006/relationships/image" Target="../media/image20.png"/><Relationship Id="rId5" Type="http://schemas.openxmlformats.org/officeDocument/2006/relationships/image" Target="../media/image4.png"/><Relationship Id="rId4" Type="http://schemas.openxmlformats.org/officeDocument/2006/relationships/image" Target="../media/image1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255119" y="2146434"/>
            <a:ext cx="9144000" cy="734096"/>
          </a:xfrm>
          <a:prstGeom prst="rect">
            <a:avLst/>
          </a:prstGeom>
        </p:spPr>
        <p:txBody>
          <a:bodyPr anchor="b"/>
          <a:lstStyle>
            <a:lvl1pPr algn="ctr">
              <a:defRPr sz="4400" b="1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5012" y="4566542"/>
            <a:ext cx="5761973" cy="7562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183" y="5793897"/>
            <a:ext cx="752263" cy="7548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985" y="5894125"/>
            <a:ext cx="918402" cy="65465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659" y="5753300"/>
            <a:ext cx="876946" cy="79548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262" y="5723064"/>
            <a:ext cx="752263" cy="825717"/>
          </a:xfrm>
          <a:prstGeom prst="rect">
            <a:avLst/>
          </a:prstGeom>
        </p:spPr>
      </p:pic>
      <p:pic>
        <p:nvPicPr>
          <p:cNvPr id="10" name="Рисунок 5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473" y="5808704"/>
            <a:ext cx="686646" cy="72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6294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вопроса_без_элеме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744241" y="1988437"/>
            <a:ext cx="4727899" cy="146719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645919" y="4087368"/>
            <a:ext cx="2743201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7827263" y="4087368"/>
            <a:ext cx="3115575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88880" y="4087368"/>
            <a:ext cx="3038623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91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вопроса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744241" y="1988437"/>
            <a:ext cx="4727899" cy="146719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645919" y="4087368"/>
            <a:ext cx="2743201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7827263" y="4087368"/>
            <a:ext cx="3115575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88880" y="4087368"/>
            <a:ext cx="3038623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79" y="5394914"/>
            <a:ext cx="815392" cy="115733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193" y="5653516"/>
            <a:ext cx="862687" cy="9003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4" y="5549544"/>
            <a:ext cx="811518" cy="100429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994" y="5653516"/>
            <a:ext cx="906111" cy="90032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687" y="5311561"/>
            <a:ext cx="758552" cy="124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991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вопроса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744241" y="1988437"/>
            <a:ext cx="4727899" cy="146719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645919" y="4087368"/>
            <a:ext cx="2743201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7827263" y="4087368"/>
            <a:ext cx="3115575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88880" y="4087368"/>
            <a:ext cx="3038623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08" y="5489613"/>
            <a:ext cx="875309" cy="10618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275" y="5490138"/>
            <a:ext cx="823848" cy="106127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834" y="5621446"/>
            <a:ext cx="943301" cy="9299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556" y="5315243"/>
            <a:ext cx="946083" cy="123617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029" y="5421664"/>
            <a:ext cx="941458" cy="112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7693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Фин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480766" y="2343129"/>
            <a:ext cx="5493984" cy="699587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217" y="5631047"/>
            <a:ext cx="591214" cy="90509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366" y="5631047"/>
            <a:ext cx="739276" cy="90509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865" y="5631047"/>
            <a:ext cx="997786" cy="90509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187" y="5637383"/>
            <a:ext cx="777475" cy="89876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464" y="5631048"/>
            <a:ext cx="690665" cy="90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67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53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0" r:id="rId2"/>
    <p:sldLayoutId id="2147483696" r:id="rId3"/>
    <p:sldLayoutId id="2147483693" r:id="rId4"/>
    <p:sldLayoutId id="2147483686" r:id="rId5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9.png"/><Relationship Id="rId7" Type="http://schemas.openxmlformats.org/officeDocument/2006/relationships/image" Target="../media/image3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40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image" Target="../media/image14.png"/><Relationship Id="rId7" Type="http://schemas.openxmlformats.org/officeDocument/2006/relationships/image" Target="../media/image4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.xml.rels><?xml version="1.0" encoding="UTF-8" standalone="yes" ?><Relationships xmlns="http://schemas.openxmlformats.org/package/2006/relationships"><Relationship Id="rId8" Target="../media/image29.jpg" Type="http://schemas.openxmlformats.org/officeDocument/2006/relationships/image"/><Relationship Id="rId3" Target="../media/image9.png" Type="http://schemas.openxmlformats.org/officeDocument/2006/relationships/image"/><Relationship Id="rId7" Target="../media/image28.jpeg" Type="http://schemas.openxmlformats.org/officeDocument/2006/relationships/image"/><Relationship Id="rId2" Target="../media/image8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2.png" Type="http://schemas.openxmlformats.org/officeDocument/2006/relationships/image"/><Relationship Id="rId5" Target="../media/image11.png" Type="http://schemas.openxmlformats.org/officeDocument/2006/relationships/image"/><Relationship Id="rId4" Target="../media/image10.pn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14.png" Type="http://schemas.openxmlformats.org/officeDocument/2006/relationships/image"/><Relationship Id="rId7" Target="../media/image30.jpeg" Type="http://schemas.openxmlformats.org/officeDocument/2006/relationships/image"/><Relationship Id="rId2" Target="../media/image13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7.png" Type="http://schemas.openxmlformats.org/officeDocument/2006/relationships/image"/><Relationship Id="rId5" Target="../media/image16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3" Target="../media/image35.jpeg" Type="http://schemas.openxmlformats.org/officeDocument/2006/relationships/image"/><Relationship Id="rId2" Target="../media/image34.jpeg" Type="http://schemas.openxmlformats.org/officeDocument/2006/relationships/image"/><Relationship Id="rId1" Target="../slideLayouts/slideLayout5.xml" Type="http://schemas.openxmlformats.org/officeDocument/2006/relationships/slideLayout"/><Relationship Id="rId4" Target="../media/image36.jpe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5098" y="3817088"/>
            <a:ext cx="6804837" cy="1505683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 и альтернативная коммуникация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«Б» класс</a:t>
            </a:r>
          </a:p>
          <a:p>
            <a:pPr algn="ctr"/>
            <a:r>
              <a:rPr lang="ru-RU" sz="24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Иванникова Светлана Викторовна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7CB213-4E45-4942-8834-1F012B294CA0}"/>
              </a:ext>
            </a:extLst>
          </p:cNvPr>
          <p:cNvSpPr txBox="1"/>
          <p:nvPr/>
        </p:nvSpPr>
        <p:spPr>
          <a:xfrm>
            <a:off x="2892057" y="1212112"/>
            <a:ext cx="60849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«Школа – интернат № 1»</a:t>
            </a:r>
          </a:p>
        </p:txBody>
      </p:sp>
    </p:spTree>
    <p:extLst>
      <p:ext uri="{BB962C8B-B14F-4D97-AF65-F5344CB8AC3E}">
        <p14:creationId xmlns:p14="http://schemas.microsoft.com/office/powerpoint/2010/main" val="96173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79" y="5394914"/>
            <a:ext cx="815392" cy="11573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193" y="5653516"/>
            <a:ext cx="862687" cy="90032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4" y="5549544"/>
            <a:ext cx="811518" cy="100429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994" y="5653516"/>
            <a:ext cx="906111" cy="90032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700" y="5518905"/>
            <a:ext cx="631782" cy="103333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150631C-9DAC-4589-9FCC-CE42894402A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24045" y="1504864"/>
            <a:ext cx="2428119" cy="391919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3135816-9723-41BD-8602-2EA2472195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65063" y="2161288"/>
            <a:ext cx="4135008" cy="239053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B4C7E0-77EC-41E4-A3C2-A078AF9C4054}"/>
              </a:ext>
            </a:extLst>
          </p:cNvPr>
          <p:cNvSpPr txBox="1"/>
          <p:nvPr/>
        </p:nvSpPr>
        <p:spPr>
          <a:xfrm>
            <a:off x="4311902" y="115986"/>
            <a:ext cx="3979743" cy="1754326"/>
          </a:xfrm>
          <a:prstGeom prst="rect">
            <a:avLst/>
          </a:pr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соберем перышко из счетных палочек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EA284F4-A01A-4FFC-913B-A11E5FBAAA7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799" y="2769870"/>
            <a:ext cx="2654189" cy="26541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087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08" y="5489613"/>
            <a:ext cx="875309" cy="10618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275" y="5490138"/>
            <a:ext cx="823848" cy="106127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834" y="5621446"/>
            <a:ext cx="943301" cy="92996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556" y="5315243"/>
            <a:ext cx="946083" cy="1236171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029" y="5421664"/>
            <a:ext cx="941458" cy="1129750"/>
          </a:xfrm>
          <a:prstGeom prst="rect">
            <a:avLst/>
          </a:prstGeom>
        </p:spPr>
      </p:pic>
      <p:pic>
        <p:nvPicPr>
          <p:cNvPr id="7" name="Рисунок 6" descr="Герои сказки Курочка Ряба, рисунок">
            <a:extLst>
              <a:ext uri="{FF2B5EF4-FFF2-40B4-BE49-F238E27FC236}">
                <a16:creationId xmlns:a16="http://schemas.microsoft.com/office/drawing/2014/main" id="{EE650D8F-AD3E-412C-B552-8F13277075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294" y="1772695"/>
            <a:ext cx="4836385" cy="3422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Найди тень по сказке Курочка Ряба">
            <a:extLst>
              <a:ext uri="{FF2B5EF4-FFF2-40B4-BE49-F238E27FC236}">
                <a16:creationId xmlns:a16="http://schemas.microsoft.com/office/drawing/2014/main" id="{D49C3467-89DF-4BCB-9116-F9A8640468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96893" y="1748502"/>
            <a:ext cx="4974945" cy="34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384E70E-63F0-4CF6-B33C-C6D1440D050A}"/>
              </a:ext>
            </a:extLst>
          </p:cNvPr>
          <p:cNvSpPr txBox="1"/>
          <p:nvPr/>
        </p:nvSpPr>
        <p:spPr>
          <a:xfrm>
            <a:off x="3794051" y="119312"/>
            <a:ext cx="4603897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 воображаемой линией героя сказки с его тенью</a:t>
            </a:r>
          </a:p>
        </p:txBody>
      </p:sp>
    </p:spTree>
    <p:extLst>
      <p:ext uri="{BB962C8B-B14F-4D97-AF65-F5344CB8AC3E}">
        <p14:creationId xmlns:p14="http://schemas.microsoft.com/office/powerpoint/2010/main" val="64879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1093B2A-5F93-4238-85DE-8CEFDBFC3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814" y="1697488"/>
            <a:ext cx="5143609" cy="3463024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B4BBDB-7BB2-4807-B892-8ED7A2E58E7E}"/>
              </a:ext>
            </a:extLst>
          </p:cNvPr>
          <p:cNvSpPr txBox="1"/>
          <p:nvPr/>
        </p:nvSpPr>
        <p:spPr>
          <a:xfrm>
            <a:off x="4370655" y="2700669"/>
            <a:ext cx="3795150" cy="120032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6177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290" y="5748664"/>
            <a:ext cx="839946" cy="82893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3" y="5677861"/>
            <a:ext cx="945873" cy="89973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780" y="5768534"/>
            <a:ext cx="798200" cy="80906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827" y="5729070"/>
            <a:ext cx="591828" cy="848524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409" y="5860122"/>
            <a:ext cx="845281" cy="7174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8BB0AA-65BD-48F2-9855-9F0BEA7BB216}"/>
              </a:ext>
            </a:extLst>
          </p:cNvPr>
          <p:cNvSpPr txBox="1"/>
          <p:nvPr/>
        </p:nvSpPr>
        <p:spPr>
          <a:xfrm>
            <a:off x="3850585" y="106326"/>
            <a:ext cx="4515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Сказка 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«Курочка Ряба»</a:t>
            </a:r>
            <a:endParaRPr lang="ru-RU" sz="4000" b="1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988CB5B-FBE1-4084-A17B-CD0B43B9D8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817" y="1567998"/>
            <a:ext cx="7221873" cy="406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55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79" y="5394914"/>
            <a:ext cx="815392" cy="11573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193" y="5653516"/>
            <a:ext cx="862687" cy="90032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4" y="5549544"/>
            <a:ext cx="811518" cy="100429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994" y="5653516"/>
            <a:ext cx="906111" cy="90032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700" y="5518905"/>
            <a:ext cx="631782" cy="103333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951C14E-494E-42D0-B75C-8077A87951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2625" y="148227"/>
            <a:ext cx="4087586" cy="27650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AF55D5-16E2-46D2-9C10-65AB4FEF16E6}"/>
              </a:ext>
            </a:extLst>
          </p:cNvPr>
          <p:cNvSpPr txBox="1"/>
          <p:nvPr/>
        </p:nvSpPr>
        <p:spPr>
          <a:xfrm>
            <a:off x="4242625" y="3892507"/>
            <a:ext cx="462137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Дети, кто вас зовет?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847B406-9AF2-43E1-91D3-222BEE36ED0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42" y="3526014"/>
            <a:ext cx="2845425" cy="212750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A19491D-B02E-45AE-BDE9-BB2BB8ECEBA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18698" y="3526014"/>
            <a:ext cx="2691276" cy="212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7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08" y="5489613"/>
            <a:ext cx="875309" cy="10618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275" y="5490138"/>
            <a:ext cx="823848" cy="106127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834" y="5621446"/>
            <a:ext cx="943301" cy="92996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556" y="5315243"/>
            <a:ext cx="946083" cy="1236171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029" y="5421664"/>
            <a:ext cx="941458" cy="112975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EF18115-D682-490B-981C-FDEFFA6D2F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58921" y="210730"/>
            <a:ext cx="4484556" cy="4265575"/>
          </a:xfrm>
          <a:custGeom>
            <a:avLst/>
            <a:gdLst>
              <a:gd name="connsiteX0" fmla="*/ 0 w 4484556"/>
              <a:gd name="connsiteY0" fmla="*/ 0 h 4265575"/>
              <a:gd name="connsiteX1" fmla="*/ 515724 w 4484556"/>
              <a:gd name="connsiteY1" fmla="*/ 0 h 4265575"/>
              <a:gd name="connsiteX2" fmla="*/ 941757 w 4484556"/>
              <a:gd name="connsiteY2" fmla="*/ 0 h 4265575"/>
              <a:gd name="connsiteX3" fmla="*/ 1457481 w 4484556"/>
              <a:gd name="connsiteY3" fmla="*/ 0 h 4265575"/>
              <a:gd name="connsiteX4" fmla="*/ 2062896 w 4484556"/>
              <a:gd name="connsiteY4" fmla="*/ 0 h 4265575"/>
              <a:gd name="connsiteX5" fmla="*/ 2533774 w 4484556"/>
              <a:gd name="connsiteY5" fmla="*/ 0 h 4265575"/>
              <a:gd name="connsiteX6" fmla="*/ 3049498 w 4484556"/>
              <a:gd name="connsiteY6" fmla="*/ 0 h 4265575"/>
              <a:gd name="connsiteX7" fmla="*/ 3475531 w 4484556"/>
              <a:gd name="connsiteY7" fmla="*/ 0 h 4265575"/>
              <a:gd name="connsiteX8" fmla="*/ 3991255 w 4484556"/>
              <a:gd name="connsiteY8" fmla="*/ 0 h 4265575"/>
              <a:gd name="connsiteX9" fmla="*/ 4484556 w 4484556"/>
              <a:gd name="connsiteY9" fmla="*/ 0 h 4265575"/>
              <a:gd name="connsiteX10" fmla="*/ 4484556 w 4484556"/>
              <a:gd name="connsiteY10" fmla="*/ 533197 h 4265575"/>
              <a:gd name="connsiteX11" fmla="*/ 4484556 w 4484556"/>
              <a:gd name="connsiteY11" fmla="*/ 1109050 h 4265575"/>
              <a:gd name="connsiteX12" fmla="*/ 4484556 w 4484556"/>
              <a:gd name="connsiteY12" fmla="*/ 1642246 h 4265575"/>
              <a:gd name="connsiteX13" fmla="*/ 4484556 w 4484556"/>
              <a:gd name="connsiteY13" fmla="*/ 2175443 h 4265575"/>
              <a:gd name="connsiteX14" fmla="*/ 4484556 w 4484556"/>
              <a:gd name="connsiteY14" fmla="*/ 2751296 h 4265575"/>
              <a:gd name="connsiteX15" fmla="*/ 4484556 w 4484556"/>
              <a:gd name="connsiteY15" fmla="*/ 3241837 h 4265575"/>
              <a:gd name="connsiteX16" fmla="*/ 4484556 w 4484556"/>
              <a:gd name="connsiteY16" fmla="*/ 4265575 h 4265575"/>
              <a:gd name="connsiteX17" fmla="*/ 3923987 w 4484556"/>
              <a:gd name="connsiteY17" fmla="*/ 4265575 h 4265575"/>
              <a:gd name="connsiteX18" fmla="*/ 3497954 w 4484556"/>
              <a:gd name="connsiteY18" fmla="*/ 4265575 h 4265575"/>
              <a:gd name="connsiteX19" fmla="*/ 2937384 w 4484556"/>
              <a:gd name="connsiteY19" fmla="*/ 4265575 h 4265575"/>
              <a:gd name="connsiteX20" fmla="*/ 2466506 w 4484556"/>
              <a:gd name="connsiteY20" fmla="*/ 4265575 h 4265575"/>
              <a:gd name="connsiteX21" fmla="*/ 1995627 w 4484556"/>
              <a:gd name="connsiteY21" fmla="*/ 4265575 h 4265575"/>
              <a:gd name="connsiteX22" fmla="*/ 1524749 w 4484556"/>
              <a:gd name="connsiteY22" fmla="*/ 4265575 h 4265575"/>
              <a:gd name="connsiteX23" fmla="*/ 1009025 w 4484556"/>
              <a:gd name="connsiteY23" fmla="*/ 4265575 h 4265575"/>
              <a:gd name="connsiteX24" fmla="*/ 0 w 4484556"/>
              <a:gd name="connsiteY24" fmla="*/ 4265575 h 4265575"/>
              <a:gd name="connsiteX25" fmla="*/ 0 w 4484556"/>
              <a:gd name="connsiteY25" fmla="*/ 3647067 h 4265575"/>
              <a:gd name="connsiteX26" fmla="*/ 0 w 4484556"/>
              <a:gd name="connsiteY26" fmla="*/ 3113870 h 4265575"/>
              <a:gd name="connsiteX27" fmla="*/ 0 w 4484556"/>
              <a:gd name="connsiteY27" fmla="*/ 2708640 h 4265575"/>
              <a:gd name="connsiteX28" fmla="*/ 0 w 4484556"/>
              <a:gd name="connsiteY28" fmla="*/ 2218099 h 4265575"/>
              <a:gd name="connsiteX29" fmla="*/ 0 w 4484556"/>
              <a:gd name="connsiteY29" fmla="*/ 1599591 h 4265575"/>
              <a:gd name="connsiteX30" fmla="*/ 0 w 4484556"/>
              <a:gd name="connsiteY30" fmla="*/ 1109050 h 4265575"/>
              <a:gd name="connsiteX31" fmla="*/ 0 w 4484556"/>
              <a:gd name="connsiteY31" fmla="*/ 618508 h 4265575"/>
              <a:gd name="connsiteX32" fmla="*/ 0 w 4484556"/>
              <a:gd name="connsiteY32" fmla="*/ 0 h 426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484556" h="4265575" fill="none" extrusionOk="0">
                <a:moveTo>
                  <a:pt x="0" y="0"/>
                </a:moveTo>
                <a:cubicBezTo>
                  <a:pt x="175596" y="-19723"/>
                  <a:pt x="327646" y="43008"/>
                  <a:pt x="515724" y="0"/>
                </a:cubicBezTo>
                <a:cubicBezTo>
                  <a:pt x="703802" y="-43008"/>
                  <a:pt x="776640" y="35724"/>
                  <a:pt x="941757" y="0"/>
                </a:cubicBezTo>
                <a:cubicBezTo>
                  <a:pt x="1106874" y="-35724"/>
                  <a:pt x="1281735" y="46957"/>
                  <a:pt x="1457481" y="0"/>
                </a:cubicBezTo>
                <a:cubicBezTo>
                  <a:pt x="1633227" y="-46957"/>
                  <a:pt x="1885320" y="18377"/>
                  <a:pt x="2062896" y="0"/>
                </a:cubicBezTo>
                <a:cubicBezTo>
                  <a:pt x="2240473" y="-18377"/>
                  <a:pt x="2418771" y="2607"/>
                  <a:pt x="2533774" y="0"/>
                </a:cubicBezTo>
                <a:cubicBezTo>
                  <a:pt x="2648777" y="-2607"/>
                  <a:pt x="2878480" y="51580"/>
                  <a:pt x="3049498" y="0"/>
                </a:cubicBezTo>
                <a:cubicBezTo>
                  <a:pt x="3220516" y="-51580"/>
                  <a:pt x="3370615" y="42636"/>
                  <a:pt x="3475531" y="0"/>
                </a:cubicBezTo>
                <a:cubicBezTo>
                  <a:pt x="3580447" y="-42636"/>
                  <a:pt x="3866988" y="15196"/>
                  <a:pt x="3991255" y="0"/>
                </a:cubicBezTo>
                <a:cubicBezTo>
                  <a:pt x="4115522" y="-15196"/>
                  <a:pt x="4272494" y="7550"/>
                  <a:pt x="4484556" y="0"/>
                </a:cubicBezTo>
                <a:cubicBezTo>
                  <a:pt x="4536221" y="241739"/>
                  <a:pt x="4473820" y="381240"/>
                  <a:pt x="4484556" y="533197"/>
                </a:cubicBezTo>
                <a:cubicBezTo>
                  <a:pt x="4495292" y="685154"/>
                  <a:pt x="4433858" y="871566"/>
                  <a:pt x="4484556" y="1109050"/>
                </a:cubicBezTo>
                <a:cubicBezTo>
                  <a:pt x="4535254" y="1346534"/>
                  <a:pt x="4483518" y="1453674"/>
                  <a:pt x="4484556" y="1642246"/>
                </a:cubicBezTo>
                <a:cubicBezTo>
                  <a:pt x="4485594" y="1830818"/>
                  <a:pt x="4478074" y="1999664"/>
                  <a:pt x="4484556" y="2175443"/>
                </a:cubicBezTo>
                <a:cubicBezTo>
                  <a:pt x="4491038" y="2351222"/>
                  <a:pt x="4445656" y="2539983"/>
                  <a:pt x="4484556" y="2751296"/>
                </a:cubicBezTo>
                <a:cubicBezTo>
                  <a:pt x="4523456" y="2962609"/>
                  <a:pt x="4454841" y="3034899"/>
                  <a:pt x="4484556" y="3241837"/>
                </a:cubicBezTo>
                <a:cubicBezTo>
                  <a:pt x="4514271" y="3448775"/>
                  <a:pt x="4363630" y="3810974"/>
                  <a:pt x="4484556" y="4265575"/>
                </a:cubicBezTo>
                <a:cubicBezTo>
                  <a:pt x="4255507" y="4319646"/>
                  <a:pt x="4147425" y="4249703"/>
                  <a:pt x="3923987" y="4265575"/>
                </a:cubicBezTo>
                <a:cubicBezTo>
                  <a:pt x="3700549" y="4281447"/>
                  <a:pt x="3706667" y="4227579"/>
                  <a:pt x="3497954" y="4265575"/>
                </a:cubicBezTo>
                <a:cubicBezTo>
                  <a:pt x="3289241" y="4303571"/>
                  <a:pt x="3067391" y="4243342"/>
                  <a:pt x="2937384" y="4265575"/>
                </a:cubicBezTo>
                <a:cubicBezTo>
                  <a:pt x="2807377" y="4287808"/>
                  <a:pt x="2631928" y="4229402"/>
                  <a:pt x="2466506" y="4265575"/>
                </a:cubicBezTo>
                <a:cubicBezTo>
                  <a:pt x="2301084" y="4301748"/>
                  <a:pt x="2229002" y="4253398"/>
                  <a:pt x="1995627" y="4265575"/>
                </a:cubicBezTo>
                <a:cubicBezTo>
                  <a:pt x="1762252" y="4277752"/>
                  <a:pt x="1682411" y="4229775"/>
                  <a:pt x="1524749" y="4265575"/>
                </a:cubicBezTo>
                <a:cubicBezTo>
                  <a:pt x="1367087" y="4301375"/>
                  <a:pt x="1152567" y="4210353"/>
                  <a:pt x="1009025" y="4265575"/>
                </a:cubicBezTo>
                <a:cubicBezTo>
                  <a:pt x="865483" y="4320797"/>
                  <a:pt x="260414" y="4164576"/>
                  <a:pt x="0" y="4265575"/>
                </a:cubicBezTo>
                <a:cubicBezTo>
                  <a:pt x="-12664" y="4042363"/>
                  <a:pt x="18195" y="3806263"/>
                  <a:pt x="0" y="3647067"/>
                </a:cubicBezTo>
                <a:cubicBezTo>
                  <a:pt x="-18195" y="3487871"/>
                  <a:pt x="55950" y="3276878"/>
                  <a:pt x="0" y="3113870"/>
                </a:cubicBezTo>
                <a:cubicBezTo>
                  <a:pt x="-55950" y="2950862"/>
                  <a:pt x="23567" y="2898476"/>
                  <a:pt x="0" y="2708640"/>
                </a:cubicBezTo>
                <a:cubicBezTo>
                  <a:pt x="-23567" y="2518804"/>
                  <a:pt x="15934" y="2444823"/>
                  <a:pt x="0" y="2218099"/>
                </a:cubicBezTo>
                <a:cubicBezTo>
                  <a:pt x="-15934" y="1991375"/>
                  <a:pt x="54421" y="1886362"/>
                  <a:pt x="0" y="1599591"/>
                </a:cubicBezTo>
                <a:cubicBezTo>
                  <a:pt x="-54421" y="1312820"/>
                  <a:pt x="35545" y="1251194"/>
                  <a:pt x="0" y="1109050"/>
                </a:cubicBezTo>
                <a:cubicBezTo>
                  <a:pt x="-35545" y="966906"/>
                  <a:pt x="19209" y="778464"/>
                  <a:pt x="0" y="618508"/>
                </a:cubicBezTo>
                <a:cubicBezTo>
                  <a:pt x="-19209" y="458552"/>
                  <a:pt x="50588" y="250390"/>
                  <a:pt x="0" y="0"/>
                </a:cubicBezTo>
                <a:close/>
              </a:path>
              <a:path w="4484556" h="4265575" stroke="0" extrusionOk="0">
                <a:moveTo>
                  <a:pt x="0" y="0"/>
                </a:moveTo>
                <a:cubicBezTo>
                  <a:pt x="216738" y="-57341"/>
                  <a:pt x="468016" y="52710"/>
                  <a:pt x="605415" y="0"/>
                </a:cubicBezTo>
                <a:cubicBezTo>
                  <a:pt x="742815" y="-52710"/>
                  <a:pt x="857266" y="47992"/>
                  <a:pt x="1076293" y="0"/>
                </a:cubicBezTo>
                <a:cubicBezTo>
                  <a:pt x="1295320" y="-47992"/>
                  <a:pt x="1467740" y="58422"/>
                  <a:pt x="1636863" y="0"/>
                </a:cubicBezTo>
                <a:cubicBezTo>
                  <a:pt x="1805986" y="-58422"/>
                  <a:pt x="1986863" y="10701"/>
                  <a:pt x="2197432" y="0"/>
                </a:cubicBezTo>
                <a:cubicBezTo>
                  <a:pt x="2408001" y="-10701"/>
                  <a:pt x="2428485" y="25653"/>
                  <a:pt x="2623465" y="0"/>
                </a:cubicBezTo>
                <a:cubicBezTo>
                  <a:pt x="2818445" y="-25653"/>
                  <a:pt x="2929989" y="20970"/>
                  <a:pt x="3049498" y="0"/>
                </a:cubicBezTo>
                <a:cubicBezTo>
                  <a:pt x="3169007" y="-20970"/>
                  <a:pt x="3471172" y="21684"/>
                  <a:pt x="3699759" y="0"/>
                </a:cubicBezTo>
                <a:cubicBezTo>
                  <a:pt x="3928346" y="-21684"/>
                  <a:pt x="4111310" y="3858"/>
                  <a:pt x="4484556" y="0"/>
                </a:cubicBezTo>
                <a:cubicBezTo>
                  <a:pt x="4528495" y="223348"/>
                  <a:pt x="4434698" y="353371"/>
                  <a:pt x="4484556" y="447885"/>
                </a:cubicBezTo>
                <a:cubicBezTo>
                  <a:pt x="4534414" y="542399"/>
                  <a:pt x="4478452" y="803602"/>
                  <a:pt x="4484556" y="1066394"/>
                </a:cubicBezTo>
                <a:cubicBezTo>
                  <a:pt x="4490660" y="1329186"/>
                  <a:pt x="4461476" y="1462631"/>
                  <a:pt x="4484556" y="1599591"/>
                </a:cubicBezTo>
                <a:cubicBezTo>
                  <a:pt x="4507636" y="1736551"/>
                  <a:pt x="4433350" y="2011194"/>
                  <a:pt x="4484556" y="2218099"/>
                </a:cubicBezTo>
                <a:cubicBezTo>
                  <a:pt x="4535762" y="2425004"/>
                  <a:pt x="4459035" y="2575109"/>
                  <a:pt x="4484556" y="2751296"/>
                </a:cubicBezTo>
                <a:cubicBezTo>
                  <a:pt x="4510077" y="2927483"/>
                  <a:pt x="4446050" y="3101510"/>
                  <a:pt x="4484556" y="3284493"/>
                </a:cubicBezTo>
                <a:cubicBezTo>
                  <a:pt x="4523062" y="3467476"/>
                  <a:pt x="4475146" y="4009064"/>
                  <a:pt x="4484556" y="4265575"/>
                </a:cubicBezTo>
                <a:cubicBezTo>
                  <a:pt x="4313621" y="4278203"/>
                  <a:pt x="4087530" y="4211827"/>
                  <a:pt x="3968832" y="4265575"/>
                </a:cubicBezTo>
                <a:cubicBezTo>
                  <a:pt x="3850134" y="4319323"/>
                  <a:pt x="3684025" y="4220409"/>
                  <a:pt x="3408263" y="4265575"/>
                </a:cubicBezTo>
                <a:cubicBezTo>
                  <a:pt x="3132501" y="4310741"/>
                  <a:pt x="2933472" y="4198794"/>
                  <a:pt x="2758002" y="4265575"/>
                </a:cubicBezTo>
                <a:cubicBezTo>
                  <a:pt x="2582532" y="4332356"/>
                  <a:pt x="2305143" y="4208009"/>
                  <a:pt x="2152587" y="4265575"/>
                </a:cubicBezTo>
                <a:cubicBezTo>
                  <a:pt x="2000031" y="4323141"/>
                  <a:pt x="1787326" y="4231436"/>
                  <a:pt x="1592017" y="4265575"/>
                </a:cubicBezTo>
                <a:cubicBezTo>
                  <a:pt x="1396708" y="4299714"/>
                  <a:pt x="1235068" y="4206362"/>
                  <a:pt x="1031448" y="4265575"/>
                </a:cubicBezTo>
                <a:cubicBezTo>
                  <a:pt x="827828" y="4324788"/>
                  <a:pt x="273969" y="4203629"/>
                  <a:pt x="0" y="4265575"/>
                </a:cubicBezTo>
                <a:cubicBezTo>
                  <a:pt x="-20516" y="4074258"/>
                  <a:pt x="6092" y="3958758"/>
                  <a:pt x="0" y="3860345"/>
                </a:cubicBezTo>
                <a:cubicBezTo>
                  <a:pt x="-6092" y="3761932"/>
                  <a:pt x="41409" y="3468931"/>
                  <a:pt x="0" y="3241837"/>
                </a:cubicBezTo>
                <a:cubicBezTo>
                  <a:pt x="-41409" y="3014743"/>
                  <a:pt x="26940" y="2902130"/>
                  <a:pt x="0" y="2665984"/>
                </a:cubicBezTo>
                <a:cubicBezTo>
                  <a:pt x="-26940" y="2429838"/>
                  <a:pt x="14783" y="2347033"/>
                  <a:pt x="0" y="2047476"/>
                </a:cubicBezTo>
                <a:cubicBezTo>
                  <a:pt x="-14783" y="1747919"/>
                  <a:pt x="34592" y="1758591"/>
                  <a:pt x="0" y="1556935"/>
                </a:cubicBezTo>
                <a:cubicBezTo>
                  <a:pt x="-34592" y="1355279"/>
                  <a:pt x="9496" y="1151220"/>
                  <a:pt x="0" y="1023738"/>
                </a:cubicBezTo>
                <a:cubicBezTo>
                  <a:pt x="-9496" y="896256"/>
                  <a:pt x="8370" y="796861"/>
                  <a:pt x="0" y="618508"/>
                </a:cubicBezTo>
                <a:cubicBezTo>
                  <a:pt x="-8370" y="440155"/>
                  <a:pt x="33192" y="137477"/>
                  <a:pt x="0" y="0"/>
                </a:cubicBezTo>
                <a:close/>
              </a:path>
            </a:pathLst>
          </a:custGeom>
          <a:ln w="2222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32712062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C43CAAC-5A73-47D3-94D3-D1949ACDFAAD}"/>
              </a:ext>
            </a:extLst>
          </p:cNvPr>
          <p:cNvSpPr txBox="1"/>
          <p:nvPr/>
        </p:nvSpPr>
        <p:spPr>
          <a:xfrm>
            <a:off x="1411917" y="1432035"/>
            <a:ext cx="2424224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какой сказки эти герои? Назовите их.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235EAC-16A9-4C7B-9322-6C77BFE8C198}"/>
              </a:ext>
            </a:extLst>
          </p:cNvPr>
          <p:cNvSpPr txBox="1"/>
          <p:nvPr/>
        </p:nvSpPr>
        <p:spPr>
          <a:xfrm>
            <a:off x="8774557" y="1339702"/>
            <a:ext cx="2474690" cy="30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200" spc="5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Прочитайте: </a:t>
            </a:r>
            <a:r>
              <a:rPr lang="ru-RU" sz="3200" b="1" spc="5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ДЕД, БАБА, МЫШКА, КУРИЦА РЯБА.</a:t>
            </a: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03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ADD6ACC-72F4-4E67-8651-B496D860CC7A}"/>
              </a:ext>
            </a:extLst>
          </p:cNvPr>
          <p:cNvSpPr txBox="1"/>
          <p:nvPr/>
        </p:nvSpPr>
        <p:spPr>
          <a:xfrm>
            <a:off x="3264195" y="1360967"/>
            <a:ext cx="6379535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Угадай, что лежит в корзинке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ED7B25F-45E9-4637-9D37-3D5CA72FD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236" y="2156154"/>
            <a:ext cx="3287528" cy="366720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93498B-8B54-4A92-BB8A-DED7A518EE4E}"/>
              </a:ext>
            </a:extLst>
          </p:cNvPr>
          <p:cNvSpPr txBox="1"/>
          <p:nvPr/>
        </p:nvSpPr>
        <p:spPr>
          <a:xfrm>
            <a:off x="1488558" y="2592089"/>
            <a:ext cx="2615609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Их много у курочки. Они есть у нее в хвосте, крыльях.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ECAC74-749F-4D51-A9E3-F41724EFC4F1}"/>
              </a:ext>
            </a:extLst>
          </p:cNvPr>
          <p:cNvSpPr txBox="1"/>
          <p:nvPr/>
        </p:nvSpPr>
        <p:spPr>
          <a:xfrm>
            <a:off x="8452883" y="2592088"/>
            <a:ext cx="2679405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Они мягкие, легкие. Ими набивают подушки и перинки.</a:t>
            </a:r>
            <a:endParaRPr lang="ru-RU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4328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ADD6ACC-72F4-4E67-8651-B496D860CC7A}"/>
              </a:ext>
            </a:extLst>
          </p:cNvPr>
          <p:cNvSpPr txBox="1"/>
          <p:nvPr/>
        </p:nvSpPr>
        <p:spPr>
          <a:xfrm>
            <a:off x="3238481" y="1414130"/>
            <a:ext cx="571503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это? Кто его подарил?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E5C6C2F-0BB9-4E7B-80CE-B4A5763FEA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902" y="2440926"/>
            <a:ext cx="5715037" cy="3279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16086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DFC345E-3E72-4B97-B3CF-2E5BB801C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090" y="2049828"/>
            <a:ext cx="2662869" cy="371439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6454E3-2D3A-4A6A-BB36-B96B4A6053C0}"/>
              </a:ext>
            </a:extLst>
          </p:cNvPr>
          <p:cNvSpPr txBox="1"/>
          <p:nvPr/>
        </p:nvSpPr>
        <p:spPr>
          <a:xfrm>
            <a:off x="4331879" y="1307804"/>
            <a:ext cx="389328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курочка Ряба</a:t>
            </a:r>
          </a:p>
        </p:txBody>
      </p:sp>
    </p:spTree>
    <p:extLst>
      <p:ext uri="{BB962C8B-B14F-4D97-AF65-F5344CB8AC3E}">
        <p14:creationId xmlns:p14="http://schemas.microsoft.com/office/powerpoint/2010/main" val="4244395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F859C73-6DB8-4A98-82D5-046335F38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2121" y="1350335"/>
            <a:ext cx="3125972" cy="220629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2B3B77-8C33-45BF-8346-AE2EE49D00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046" y="1350335"/>
            <a:ext cx="2314838" cy="436258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DFAED4F-3F80-4780-B317-C1CDDE84D1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312" y="1534431"/>
            <a:ext cx="2455306" cy="40027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E7FC878-1729-45C0-B281-5DA60CF48940}"/>
              </a:ext>
            </a:extLst>
          </p:cNvPr>
          <p:cNvSpPr txBox="1"/>
          <p:nvPr/>
        </p:nvSpPr>
        <p:spPr>
          <a:xfrm>
            <a:off x="4518838" y="150006"/>
            <a:ext cx="337052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Подпиши картинки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894950-B735-4BC3-9438-CE4B1579762D}"/>
              </a:ext>
            </a:extLst>
          </p:cNvPr>
          <p:cNvSpPr txBox="1"/>
          <p:nvPr/>
        </p:nvSpPr>
        <p:spPr>
          <a:xfrm>
            <a:off x="4742121" y="3817088"/>
            <a:ext cx="3147237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Начинаем рассказывать сказку</a:t>
            </a:r>
          </a:p>
        </p:txBody>
      </p:sp>
    </p:spTree>
    <p:extLst>
      <p:ext uri="{BB962C8B-B14F-4D97-AF65-F5344CB8AC3E}">
        <p14:creationId xmlns:p14="http://schemas.microsoft.com/office/powerpoint/2010/main" val="208221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214EB2-72AC-45A6-9D30-EB660AC04ACF}"/>
              </a:ext>
            </a:extLst>
          </p:cNvPr>
          <p:cNvSpPr txBox="1"/>
          <p:nvPr/>
        </p:nvSpPr>
        <p:spPr>
          <a:xfrm>
            <a:off x="3272169" y="1253837"/>
            <a:ext cx="6097772" cy="415498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Жили-были дед да баба. Была у них Курочка Ряба.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Снесла курочка яичко. Яичко не простое, золотое.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 бил, бил — не разбил.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Баба била, била — не разбила.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Мышка бежала, хвостиком махнула. Яичко упало и разбилось.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 и баба плачут. Курочка кудахчет: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 плачь, дед, не плачь, баба. Я снесу вам яичко другое, не золотое — простое».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92F997E-1A32-4E92-B4B1-63A5B56B28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08" y="3738665"/>
            <a:ext cx="2124198" cy="158824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08349C6-486F-45F4-9927-F020243680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69941" y="3738665"/>
            <a:ext cx="2130172" cy="168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55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1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1E4E79"/>
      </a:hlink>
      <a:folHlink>
        <a:srgbClr val="1E4E79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2BCA5436-F0B2-444F-B599-222CE7F44C6C}" vid="{E7F7DE61-75C5-4698-94C0-1A323E2F4CA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C5EAA778EFE4AB81F53BA0C48C9BB" ma:contentTypeVersion="" ma:contentTypeDescription="Create a new document." ma:contentTypeScope="" ma:versionID="84a7b908d236d3feec5cdc52fe85ba7c">
  <xsd:schema xmlns:xsd="http://www.w3.org/2001/XMLSchema" xmlns:xs="http://www.w3.org/2001/XMLSchema" xmlns:p="http://schemas.microsoft.com/office/2006/metadata/properties" xmlns:ns1="http://schemas.microsoft.com/sharepoint/v3" xmlns:ns2="6ee78bd2-4339-4042-adc0-bcc646419980" xmlns:ns3="2547570a-e5f4-4946-a4c3-82580e42479e" targetNamespace="http://schemas.microsoft.com/office/2006/metadata/properties" ma:root="true" ma:fieldsID="af74c33d54415a86935cc44ad597ec52" ns1:_="" ns2:_="" ns3:_="">
    <xsd:import namespace="http://schemas.microsoft.com/sharepoint/v3"/>
    <xsd:import namespace="6ee78bd2-4339-4042-adc0-bcc646419980"/>
    <xsd:import namespace="2547570a-e5f4-4946-a4c3-82580e4247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8bd2-4339-4042-adc0-bcc6464199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7570a-e5f4-4946-a4c3-82580e42479e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AB4484-BDF9-44A3-927A-0E8EDDB14416}">
  <ds:schemaRefs>
    <ds:schemaRef ds:uri="6ee78bd2-4339-4042-adc0-bcc646419980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http://schemas.microsoft.com/sharepoint/v3"/>
    <ds:schemaRef ds:uri="http://schemas.microsoft.com/office/2006/metadata/properties"/>
    <ds:schemaRef ds:uri="http://schemas.openxmlformats.org/package/2006/metadata/core-properties"/>
    <ds:schemaRef ds:uri="2547570a-e5f4-4946-a4c3-82580e42479e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75BB143-2D4C-4804-A2EE-7D28AD5042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3C4393-ACDB-4BF1-8882-2EC82EBB46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e78bd2-4339-4042-adc0-bcc646419980"/>
    <ds:schemaRef ds:uri="2547570a-e5f4-4946-a4c3-82580e4247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теста с тремя вариантами ответа</Template>
  <TotalTime>356</TotalTime>
  <Words>208</Words>
  <Application>Microsoft Office PowerPoint</Application>
  <PresentationFormat>Широкоэкранный</PresentationFormat>
  <Paragraphs>26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Garamond</vt:lpstr>
      <vt:lpstr>Segoe UI</vt:lpstr>
      <vt:lpstr>Times New Roman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Иванникова С.В.</dc:creator>
  <cp:lastModifiedBy>Светлана Иванникова</cp:lastModifiedBy>
  <cp:revision>5</cp:revision>
  <dcterms:created xsi:type="dcterms:W3CDTF">2024-11-17T16:06:06Z</dcterms:created>
  <dcterms:modified xsi:type="dcterms:W3CDTF">2024-11-18T16:43:32Z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0x01010019AC5EAA778EFE4AB81F53BA0C48C9BB</vt:lpwstr>
  </property>
  <property fmtid="{D5CDD505-2E9C-101B-9397-08002B2CF9AE}" name="NXPowerLiteLastOptimized" pid="3">
    <vt:lpwstr>917544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S10.3.1</vt:lpwstr>
  </property>
</Properties>
</file>