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handoutMasterIdLst>
    <p:handoutMasterId r:id="rId18"/>
  </p:handoutMasterIdLst>
  <p:sldIdLst>
    <p:sldId id="263" r:id="rId5"/>
    <p:sldId id="261" r:id="rId6"/>
    <p:sldId id="265" r:id="rId7"/>
    <p:sldId id="268" r:id="rId8"/>
    <p:sldId id="272" r:id="rId9"/>
    <p:sldId id="273" r:id="rId10"/>
    <p:sldId id="274" r:id="rId11"/>
    <p:sldId id="262" r:id="rId12"/>
    <p:sldId id="269" r:id="rId13"/>
    <p:sldId id="277" r:id="rId14"/>
    <p:sldId id="270" r:id="rId15"/>
    <p:sldId id="278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D6F64"/>
    <a:srgbClr val="52D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t>15.12.2024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image" Target="../media/image20.png"/><Relationship Id="rId5" Type="http://schemas.openxmlformats.org/officeDocument/2006/relationships/image" Target="../media/image4.png"/><Relationship Id="rId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255119" y="2146434"/>
            <a:ext cx="9144000" cy="734096"/>
          </a:xfrm>
          <a:prstGeom prst="rect">
            <a:avLst/>
          </a:prstGeom>
        </p:spPr>
        <p:txBody>
          <a:bodyPr anchor="b"/>
          <a:lstStyle>
            <a:lvl1pPr algn="ctr">
              <a:defRPr sz="4400" b="1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5012" y="4566542"/>
            <a:ext cx="5761973" cy="7562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183" y="5793897"/>
            <a:ext cx="752263" cy="7548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985" y="5894125"/>
            <a:ext cx="918402" cy="65465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659" y="5753300"/>
            <a:ext cx="876946" cy="79548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262" y="5723064"/>
            <a:ext cx="752263" cy="825717"/>
          </a:xfrm>
          <a:prstGeom prst="rect">
            <a:avLst/>
          </a:prstGeom>
        </p:spPr>
      </p:pic>
      <p:pic>
        <p:nvPicPr>
          <p:cNvPr id="10" name="Рисунок 5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473" y="5808704"/>
            <a:ext cx="686646" cy="72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629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_без_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744241" y="1988437"/>
            <a:ext cx="4727899" cy="146719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645919" y="4087368"/>
            <a:ext cx="2743201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827263" y="4087368"/>
            <a:ext cx="3115575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8880" y="4087368"/>
            <a:ext cx="3038623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91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744241" y="1988437"/>
            <a:ext cx="4727899" cy="146719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645919" y="4087368"/>
            <a:ext cx="2743201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827263" y="4087368"/>
            <a:ext cx="3115575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8880" y="4087368"/>
            <a:ext cx="3038623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79" y="5394914"/>
            <a:ext cx="815392" cy="115733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93" y="5653516"/>
            <a:ext cx="862687" cy="9003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4" y="5549544"/>
            <a:ext cx="811518" cy="100429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994" y="5653516"/>
            <a:ext cx="906111" cy="90032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687" y="5311561"/>
            <a:ext cx="758552" cy="124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991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744241" y="1988437"/>
            <a:ext cx="4727899" cy="146719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645919" y="4087368"/>
            <a:ext cx="2743201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7827263" y="4087368"/>
            <a:ext cx="3115575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588880" y="4087368"/>
            <a:ext cx="3038623" cy="10099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28575">
            <a:noFill/>
            <a:prstDash val="sysDash"/>
          </a:ln>
        </p:spPr>
        <p:txBody>
          <a:bodyPr lIns="0" tIns="324000" rIns="0" bIns="0" anchor="ctr"/>
          <a:lstStyle>
            <a:lvl1pPr marL="0" indent="0" algn="ctr">
              <a:buFontTx/>
              <a:buNone/>
              <a:defRPr sz="2000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08" y="5489613"/>
            <a:ext cx="875309" cy="10618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75" y="5490138"/>
            <a:ext cx="823848" cy="10612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834" y="5621446"/>
            <a:ext cx="943301" cy="9299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6" y="5315243"/>
            <a:ext cx="946083" cy="12361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29" y="5421664"/>
            <a:ext cx="941458" cy="112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769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Фин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480766" y="2343129"/>
            <a:ext cx="5493984" cy="699587"/>
          </a:xfrm>
          <a:prstGeom prst="rect">
            <a:avLst/>
          </a:prstGeom>
        </p:spPr>
        <p:txBody>
          <a:bodyPr/>
          <a:lstStyle>
            <a:lvl1pPr algn="ctr">
              <a:defRPr sz="4000" b="1">
                <a:solidFill>
                  <a:srgbClr val="AD6F64"/>
                </a:solidFill>
                <a:latin typeface="Garamond" panose="02020404030301010803" pitchFamily="18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217" y="5631047"/>
            <a:ext cx="591214" cy="9050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366" y="5631047"/>
            <a:ext cx="739276" cy="90509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865" y="5631047"/>
            <a:ext cx="997786" cy="90509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187" y="5637383"/>
            <a:ext cx="777475" cy="89876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464" y="5631048"/>
            <a:ext cx="690665" cy="90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67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1F1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3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96" r:id="rId3"/>
    <p:sldLayoutId id="2147483693" r:id="rId4"/>
    <p:sldLayoutId id="2147483686" r:id="rId5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8" Target="../media/image45.jpeg" Type="http://schemas.openxmlformats.org/officeDocument/2006/relationships/image"/><Relationship Id="rId3" Target="../media/image9.png" Type="http://schemas.openxmlformats.org/officeDocument/2006/relationships/image"/><Relationship Id="rId7" Target="../media/image44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2.png" Type="http://schemas.openxmlformats.org/officeDocument/2006/relationships/image"/><Relationship Id="rId5" Target="../media/image11.png" Type="http://schemas.openxmlformats.org/officeDocument/2006/relationships/image"/><Relationship Id="rId4" Target="../media/image10.png" Type="http://schemas.openxmlformats.org/officeDocument/2006/relationships/image"/><Relationship Id="rId9" Target="../media/image46.jpeg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47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 ?><Relationships xmlns="http://schemas.openxmlformats.org/package/2006/relationships"><Relationship Id="rId8" Target="../media/image49.png" Type="http://schemas.openxmlformats.org/officeDocument/2006/relationships/image"/><Relationship Id="rId3" Target="../media/image14.png" Type="http://schemas.openxmlformats.org/officeDocument/2006/relationships/image"/><Relationship Id="rId7" Target="../media/image48.png" Type="http://schemas.openxmlformats.org/officeDocument/2006/relationships/image"/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7.png" Type="http://schemas.openxmlformats.org/officeDocument/2006/relationships/image"/><Relationship Id="rId11" Target="../media/image52.jpeg" Type="http://schemas.openxmlformats.org/officeDocument/2006/relationships/image"/><Relationship Id="rId5" Target="../media/image16.png" Type="http://schemas.openxmlformats.org/officeDocument/2006/relationships/image"/><Relationship Id="rId10" Target="../media/image51.png" Type="http://schemas.openxmlformats.org/officeDocument/2006/relationships/image"/><Relationship Id="rId4" Target="../media/image15.png" Type="http://schemas.openxmlformats.org/officeDocument/2006/relationships/image"/><Relationship Id="rId9" Target="../media/image50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2" Target="../media/image30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 ?><Relationships xmlns="http://schemas.openxmlformats.org/package/2006/relationships"><Relationship Id="rId8" Target="../media/image29.jpeg" Type="http://schemas.openxmlformats.org/officeDocument/2006/relationships/image"/><Relationship Id="rId3" Target="../media/image9.png" Type="http://schemas.openxmlformats.org/officeDocument/2006/relationships/image"/><Relationship Id="rId7" Target="../media/image28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2.png" Type="http://schemas.openxmlformats.org/officeDocument/2006/relationships/image"/><Relationship Id="rId5" Target="../media/image11.png" Type="http://schemas.openxmlformats.org/officeDocument/2006/relationships/image"/><Relationship Id="rId4" Target="../media/image10.png" Type="http://schemas.openxmlformats.org/officeDocument/2006/relationships/image"/><Relationship Id="rId9" Target="../media/image30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4.png" Type="http://schemas.openxmlformats.org/officeDocument/2006/relationships/image"/><Relationship Id="rId7" Target="../media/image31.jpeg" Type="http://schemas.openxmlformats.org/officeDocument/2006/relationships/image"/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7.png" Type="http://schemas.openxmlformats.org/officeDocument/2006/relationships/image"/><Relationship Id="rId5" Target="../media/image16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2" Target="../media/image3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36.jpeg" Type="http://schemas.openxmlformats.org/officeDocument/2006/relationships/image"/><Relationship Id="rId7" Target="../media/image40.jpeg" Type="http://schemas.openxmlformats.org/officeDocument/2006/relationships/image"/><Relationship Id="rId2" Target="../media/image35.jpeg" Type="http://schemas.openxmlformats.org/officeDocument/2006/relationships/image"/><Relationship Id="rId1" Target="../slideLayouts/slideLayout5.xml" Type="http://schemas.openxmlformats.org/officeDocument/2006/relationships/slideLayout"/><Relationship Id="rId6" Target="../media/image39.jpeg" Type="http://schemas.openxmlformats.org/officeDocument/2006/relationships/image"/><Relationship Id="rId5" Target="../media/image38.jpeg" Type="http://schemas.openxmlformats.org/officeDocument/2006/relationships/image"/><Relationship Id="rId4" Target="../media/image37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8" Target="../media/image42.jpeg" Type="http://schemas.openxmlformats.org/officeDocument/2006/relationships/image"/><Relationship Id="rId3" Target="../media/image9.png" Type="http://schemas.openxmlformats.org/officeDocument/2006/relationships/image"/><Relationship Id="rId7" Target="../media/image41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12.png" Type="http://schemas.openxmlformats.org/officeDocument/2006/relationships/image"/><Relationship Id="rId5" Target="../media/image11.png" Type="http://schemas.openxmlformats.org/officeDocument/2006/relationships/image"/><Relationship Id="rId4" Target="../media/image10.png" Type="http://schemas.openxmlformats.org/officeDocument/2006/relationships/image"/><Relationship Id="rId9" Target="../media/image43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5098" y="3817088"/>
            <a:ext cx="6804837" cy="1505683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и альтернативная коммуникация</a:t>
            </a:r>
          </a:p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«Б» класс</a:t>
            </a:r>
          </a:p>
          <a:p>
            <a:pPr algn="ctr"/>
            <a:r>
              <a:rPr lang="ru-RU" sz="24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Иванникова Светлана Викторовна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7CB213-4E45-4942-8834-1F012B294CA0}"/>
              </a:ext>
            </a:extLst>
          </p:cNvPr>
          <p:cNvSpPr txBox="1"/>
          <p:nvPr/>
        </p:nvSpPr>
        <p:spPr>
          <a:xfrm>
            <a:off x="2892057" y="1212112"/>
            <a:ext cx="6084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</a:t>
            </a:r>
          </a:p>
        </p:txBody>
      </p:sp>
    </p:spTree>
    <p:extLst>
      <p:ext uri="{BB962C8B-B14F-4D97-AF65-F5344CB8AC3E}">
        <p14:creationId xmlns:p14="http://schemas.microsoft.com/office/powerpoint/2010/main" val="96173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79" y="5394914"/>
            <a:ext cx="815392" cy="11573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93" y="5653516"/>
            <a:ext cx="862687" cy="90032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4" y="5549544"/>
            <a:ext cx="811518" cy="100429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994" y="5653516"/>
            <a:ext cx="906111" cy="90032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700" y="5518905"/>
            <a:ext cx="631782" cy="103333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B4C7E0-77EC-41E4-A3C2-A078AF9C4054}"/>
              </a:ext>
            </a:extLst>
          </p:cNvPr>
          <p:cNvSpPr txBox="1"/>
          <p:nvPr/>
        </p:nvSpPr>
        <p:spPr>
          <a:xfrm>
            <a:off x="5068671" y="88721"/>
            <a:ext cx="2390534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Отгадай </a:t>
            </a:r>
          </a:p>
          <a:p>
            <a:pPr algn="ctr"/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загадки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406A69-D8CD-422E-92D4-3C2090F28874}"/>
              </a:ext>
            </a:extLst>
          </p:cNvPr>
          <p:cNvSpPr txBox="1"/>
          <p:nvPr/>
        </p:nvSpPr>
        <p:spPr>
          <a:xfrm>
            <a:off x="8103366" y="4273325"/>
            <a:ext cx="3058689" cy="1121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7625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«Рыжая, с пушистым хвостом, живет в лесу под кустом»</a:t>
            </a:r>
            <a:endParaRPr lang="ru-RU" sz="2000" b="1" dirty="0">
              <a:solidFill>
                <a:srgbClr val="00B050"/>
              </a:solidFill>
              <a:effectLst/>
              <a:highlight>
                <a:srgbClr val="FFFF00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62BA7A-422A-4199-BF17-A102AB793917}"/>
              </a:ext>
            </a:extLst>
          </p:cNvPr>
          <p:cNvSpPr txBox="1"/>
          <p:nvPr/>
        </p:nvSpPr>
        <p:spPr>
          <a:xfrm>
            <a:off x="1375644" y="3264543"/>
            <a:ext cx="2608112" cy="2183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7625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«Скачет зверушка, не рот, а ловушка. Попадут в ловушку и комар, и мушка». </a:t>
            </a:r>
            <a:endParaRPr lang="ru-RU" sz="2000" b="1" dirty="0">
              <a:solidFill>
                <a:srgbClr val="00B050"/>
              </a:solidFill>
              <a:effectLst/>
              <a:highlight>
                <a:srgbClr val="FFFF00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14006E-11F3-4C1A-A32E-D2AA7B926693}"/>
              </a:ext>
            </a:extLst>
          </p:cNvPr>
          <p:cNvSpPr txBox="1"/>
          <p:nvPr/>
        </p:nvSpPr>
        <p:spPr>
          <a:xfrm>
            <a:off x="5038972" y="1478036"/>
            <a:ext cx="2430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«Серый и зубастый, воет в день ненастный».</a:t>
            </a:r>
            <a:endParaRPr lang="ru-RU" sz="2000" b="1" dirty="0">
              <a:solidFill>
                <a:srgbClr val="00B05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A07AA34-7ABF-49E4-B3BC-6BE269C3D7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355" y="1298130"/>
            <a:ext cx="2608112" cy="1895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F666360-427B-468E-B207-CC1578E00D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8671" y="2920815"/>
            <a:ext cx="2698664" cy="2732701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7880E56-FFC9-47CA-A7C0-F702EAA64D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54253" y="1324711"/>
            <a:ext cx="2468940" cy="273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425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400" advClick="0">
        <p14:doors dir="vert"/>
      </p:transition>
    </mc:Choice>
    <mc:Fallback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08" y="5489613"/>
            <a:ext cx="875309" cy="10618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75" y="5490138"/>
            <a:ext cx="823848" cy="106127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834" y="5621446"/>
            <a:ext cx="943301" cy="92996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6" y="5315243"/>
            <a:ext cx="946083" cy="123617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29" y="5421664"/>
            <a:ext cx="941458" cy="11297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84E70E-63F0-4CF6-B33C-C6D1440D050A}"/>
              </a:ext>
            </a:extLst>
          </p:cNvPr>
          <p:cNvSpPr txBox="1"/>
          <p:nvPr/>
        </p:nvSpPr>
        <p:spPr>
          <a:xfrm>
            <a:off x="3794051" y="96362"/>
            <a:ext cx="460389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Кто под ёлкой, под кустом?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00FA5D5-77A3-4195-9A7E-F535D5488C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123" y="1282987"/>
            <a:ext cx="7068151" cy="41196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879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08" y="5489613"/>
            <a:ext cx="875309" cy="10618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75" y="5490138"/>
            <a:ext cx="823848" cy="106127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834" y="5621446"/>
            <a:ext cx="943301" cy="92996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6" y="5315243"/>
            <a:ext cx="946083" cy="123617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29" y="5421664"/>
            <a:ext cx="941458" cy="11297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384E70E-63F0-4CF6-B33C-C6D1440D050A}"/>
              </a:ext>
            </a:extLst>
          </p:cNvPr>
          <p:cNvSpPr txBox="1"/>
          <p:nvPr/>
        </p:nvSpPr>
        <p:spPr>
          <a:xfrm>
            <a:off x="4890976" y="96362"/>
            <a:ext cx="260497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Узнай </a:t>
            </a:r>
          </a:p>
          <a:p>
            <a:pPr algn="ctr"/>
            <a:r>
              <a:rPr lang="ru-RU" sz="32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 контуру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C6F967-1B57-44AE-A88D-A7CB69D4FA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11651" y="2436041"/>
            <a:ext cx="3629940" cy="237276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3291FB7-CB71-4CD2-B14D-BEAB958CB68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13242" y="3740311"/>
            <a:ext cx="2267702" cy="153973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C69540-BE4A-427F-BE73-6850AADE3EC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857" y="3740312"/>
            <a:ext cx="1898702" cy="146684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05EA79B-32DF-4BDF-9F7D-BA6CB9B082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59" y="1198399"/>
            <a:ext cx="3122492" cy="241227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9835677-6BC8-4DFB-9986-4868B6AE79F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036" y="1367748"/>
            <a:ext cx="2978113" cy="224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33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400" advClick="0">
        <p14:doors dir="vert"/>
      </p:transition>
    </mc:Choice>
    <mc:Fallback>
      <p:transition spd="slow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BB4BBDB-7BB2-4807-B892-8ED7A2E58E7E}"/>
              </a:ext>
            </a:extLst>
          </p:cNvPr>
          <p:cNvSpPr txBox="1"/>
          <p:nvPr/>
        </p:nvSpPr>
        <p:spPr>
          <a:xfrm>
            <a:off x="2890283" y="5082361"/>
            <a:ext cx="6411433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Спасибо  за внимание!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C13DA8-C0F5-4BF4-A932-9B5C2C4B3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431" y="201928"/>
            <a:ext cx="4880433" cy="488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290" y="5748664"/>
            <a:ext cx="839946" cy="82893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3" y="5677861"/>
            <a:ext cx="945873" cy="89973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780" y="5768534"/>
            <a:ext cx="798200" cy="80906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827" y="5729070"/>
            <a:ext cx="591828" cy="84852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409" y="5860122"/>
            <a:ext cx="845281" cy="71747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7CAADFC-B35E-4907-AA69-7D19BD1DAA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767" y="162851"/>
            <a:ext cx="4795155" cy="55290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A47606-ABC3-4963-9D38-DD0633BF4174}"/>
              </a:ext>
            </a:extLst>
          </p:cNvPr>
          <p:cNvSpPr txBox="1"/>
          <p:nvPr/>
        </p:nvSpPr>
        <p:spPr>
          <a:xfrm rot="18197260">
            <a:off x="722263" y="2772065"/>
            <a:ext cx="32839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>
                <a:solidFill>
                  <a:srgbClr val="00B05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Сказка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9CF080-55C8-43A6-95C0-D464DC0EA7A2}"/>
              </a:ext>
            </a:extLst>
          </p:cNvPr>
          <p:cNvSpPr txBox="1"/>
          <p:nvPr/>
        </p:nvSpPr>
        <p:spPr>
          <a:xfrm rot="3361541">
            <a:off x="7826951" y="3122182"/>
            <a:ext cx="48459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00B05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«ТЕРЕМОК»</a:t>
            </a:r>
          </a:p>
        </p:txBody>
      </p:sp>
    </p:spTree>
    <p:extLst>
      <p:ext uri="{BB962C8B-B14F-4D97-AF65-F5344CB8AC3E}">
        <p14:creationId xmlns:p14="http://schemas.microsoft.com/office/powerpoint/2010/main" val="139055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79" y="5394914"/>
            <a:ext cx="815392" cy="11573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93" y="5653516"/>
            <a:ext cx="862687" cy="90032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4" y="5549544"/>
            <a:ext cx="811518" cy="100429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994" y="5653516"/>
            <a:ext cx="906111" cy="90032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700" y="5518905"/>
            <a:ext cx="631782" cy="103333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AF55D5-16E2-46D2-9C10-65AB4FEF16E6}"/>
              </a:ext>
            </a:extLst>
          </p:cNvPr>
          <p:cNvSpPr txBox="1"/>
          <p:nvPr/>
        </p:nvSpPr>
        <p:spPr>
          <a:xfrm>
            <a:off x="3386889" y="4467049"/>
            <a:ext cx="4860188" cy="651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highlight>
                  <a:srgbClr val="FFFF00"/>
                </a:highlight>
                <a:latin typeface="Century Gothic" panose="020B0502020202020204" pitchFamily="34" charset="0"/>
                <a:cs typeface="Times New Roman" panose="02020603050405020304" pitchFamily="18" charset="0"/>
              </a:rPr>
              <a:t>Дети, где теремок?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E7AEDC3-C880-4FDA-8EB0-B3B6D51301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69113" y="102145"/>
            <a:ext cx="3963909" cy="359798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82BE629-6248-40FB-B625-6D0C66D660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49466" y="1482886"/>
            <a:ext cx="1629669" cy="3823371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F0B8675-D799-4567-B975-2FEBEE9003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33022" y="2164986"/>
            <a:ext cx="3070290" cy="307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1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08" y="5489613"/>
            <a:ext cx="875309" cy="106180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75" y="5490138"/>
            <a:ext cx="823848" cy="106127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834" y="5621446"/>
            <a:ext cx="943301" cy="92996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556" y="5315243"/>
            <a:ext cx="946083" cy="123617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029" y="5421664"/>
            <a:ext cx="941458" cy="11297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A1E3381-2106-401B-A2A2-8047179A61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3245" y="177391"/>
            <a:ext cx="6768598" cy="43733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E9415A-96AC-4A5F-9052-B54515B13840}"/>
              </a:ext>
            </a:extLst>
          </p:cNvPr>
          <p:cNvSpPr txBox="1"/>
          <p:nvPr/>
        </p:nvSpPr>
        <p:spPr>
          <a:xfrm>
            <a:off x="2966485" y="4643964"/>
            <a:ext cx="71571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00B05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Назовите героев сказки</a:t>
            </a:r>
          </a:p>
        </p:txBody>
      </p:sp>
    </p:spTree>
    <p:extLst>
      <p:ext uri="{BB962C8B-B14F-4D97-AF65-F5344CB8AC3E}">
        <p14:creationId xmlns:p14="http://schemas.microsoft.com/office/powerpoint/2010/main" val="194403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DD6ACC-72F4-4E67-8651-B496D860CC7A}"/>
              </a:ext>
            </a:extLst>
          </p:cNvPr>
          <p:cNvSpPr txBox="1"/>
          <p:nvPr/>
        </p:nvSpPr>
        <p:spPr>
          <a:xfrm>
            <a:off x="2796362" y="1388200"/>
            <a:ext cx="7113182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Угадай, что лежит в коробке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93498B-8B54-4A92-BB8A-DED7A518EE4E}"/>
              </a:ext>
            </a:extLst>
          </p:cNvPr>
          <p:cNvSpPr txBox="1"/>
          <p:nvPr/>
        </p:nvSpPr>
        <p:spPr>
          <a:xfrm>
            <a:off x="1488558" y="2592089"/>
            <a:ext cx="2615609" cy="25821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этого раньше строили дома.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ECAC74-749F-4D51-A9E3-F41724EFC4F1}"/>
              </a:ext>
            </a:extLst>
          </p:cNvPr>
          <p:cNvSpPr txBox="1"/>
          <p:nvPr/>
        </p:nvSpPr>
        <p:spPr>
          <a:xfrm>
            <a:off x="8452883" y="2592088"/>
            <a:ext cx="2679405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ru-RU" sz="3600" b="1" dirty="0"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Оно легкое, твердое, не тонет в воде.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D140432-7546-478A-B8ED-3FE0E9106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737" y="2432600"/>
            <a:ext cx="4208449" cy="329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328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ADD6ACC-72F4-4E67-8651-B496D860CC7A}"/>
              </a:ext>
            </a:extLst>
          </p:cNvPr>
          <p:cNvSpPr txBox="1"/>
          <p:nvPr/>
        </p:nvSpPr>
        <p:spPr>
          <a:xfrm>
            <a:off x="4291105" y="1382233"/>
            <a:ext cx="3864068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Это бревно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67C40B8-51C3-4EA3-A87D-EAE68ED39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042" y="2645733"/>
            <a:ext cx="6011218" cy="305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8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6454E3-2D3A-4A6A-BB36-B96B4A6053C0}"/>
              </a:ext>
            </a:extLst>
          </p:cNvPr>
          <p:cNvSpPr txBox="1"/>
          <p:nvPr/>
        </p:nvSpPr>
        <p:spPr>
          <a:xfrm>
            <a:off x="3470642" y="1381612"/>
            <a:ext cx="60986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Дом из брёвен - ТЕРЕМОК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1BF826-EB9B-491A-BF43-8D45DD71A7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893" y="2027943"/>
            <a:ext cx="7332037" cy="3711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4395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E7FC878-1729-45C0-B281-5DA60CF48940}"/>
              </a:ext>
            </a:extLst>
          </p:cNvPr>
          <p:cNvSpPr txBox="1"/>
          <p:nvPr/>
        </p:nvSpPr>
        <p:spPr>
          <a:xfrm>
            <a:off x="4518838" y="150006"/>
            <a:ext cx="337052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Подпиши маски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894950-B735-4BC3-9438-CE4B1579762D}"/>
              </a:ext>
            </a:extLst>
          </p:cNvPr>
          <p:cNvSpPr txBox="1"/>
          <p:nvPr/>
        </p:nvSpPr>
        <p:spPr>
          <a:xfrm>
            <a:off x="4518838" y="3817088"/>
            <a:ext cx="3561907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Начинаем рассказывать сказку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F9C19C5-ECA9-4204-9726-7F4A0E383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103" y="3689427"/>
            <a:ext cx="2486097" cy="184474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DB73B40-9537-4D9F-8333-7DE1B42B8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8260" y="1397304"/>
            <a:ext cx="2067094" cy="207051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C6A0934-D760-4B9A-A810-AA94158A7E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02016" y="1508426"/>
            <a:ext cx="2014747" cy="1776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CAF75D9-CE27-4ED1-92C1-609D253486D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847" y="1241375"/>
            <a:ext cx="1613645" cy="21572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1434E2B-FBFB-4355-A383-533E0C59B4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184" y="1694878"/>
            <a:ext cx="2366654" cy="1623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0B52C1C-C589-4A54-8496-61C049FFDE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111" y="3817088"/>
            <a:ext cx="2245392" cy="149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1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79" y="5394914"/>
            <a:ext cx="815392" cy="115733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93" y="5653516"/>
            <a:ext cx="862687" cy="90032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04" y="5549544"/>
            <a:ext cx="811518" cy="1004293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994" y="5653516"/>
            <a:ext cx="906111" cy="90032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700" y="5518905"/>
            <a:ext cx="631782" cy="103333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B4C7E0-77EC-41E4-A3C2-A078AF9C4054}"/>
              </a:ext>
            </a:extLst>
          </p:cNvPr>
          <p:cNvSpPr txBox="1"/>
          <p:nvPr/>
        </p:nvSpPr>
        <p:spPr>
          <a:xfrm>
            <a:off x="5068671" y="88721"/>
            <a:ext cx="2390534" cy="1200329"/>
          </a:xfrm>
          <a:prstGeom prst="rect">
            <a:avLst/>
          </a:prstGeom>
          <a:solidFill>
            <a:srgbClr val="FFFF00"/>
          </a:solidFill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Отгадай </a:t>
            </a:r>
          </a:p>
          <a:p>
            <a:pPr algn="ctr"/>
            <a:r>
              <a:rPr lang="ru-RU" sz="3600" b="1" dirty="0">
                <a:solidFill>
                  <a:srgbClr val="00B05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загадки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3F911EE-4026-4B86-B9D7-970C636107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4862" y="1411043"/>
            <a:ext cx="3486113" cy="183720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864B756-4C89-431B-8AAA-2BBFBBE4599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86408" y="1271231"/>
            <a:ext cx="3058689" cy="233596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406A69-D8CD-422E-92D4-3C2090F28874}"/>
              </a:ext>
            </a:extLst>
          </p:cNvPr>
          <p:cNvSpPr txBox="1"/>
          <p:nvPr/>
        </p:nvSpPr>
        <p:spPr>
          <a:xfrm>
            <a:off x="7986408" y="3752075"/>
            <a:ext cx="3058689" cy="182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7625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«Большой, мохнатый, грозится лапой, может громко зареветь, коль рассердится ...».</a:t>
            </a:r>
            <a:endParaRPr lang="ru-RU" sz="2000" b="1" dirty="0">
              <a:solidFill>
                <a:srgbClr val="00B050"/>
              </a:solidFill>
              <a:effectLst/>
              <a:highlight>
                <a:srgbClr val="FFFF00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62BA7A-422A-4199-BF17-A102AB793917}"/>
              </a:ext>
            </a:extLst>
          </p:cNvPr>
          <p:cNvSpPr txBox="1"/>
          <p:nvPr/>
        </p:nvSpPr>
        <p:spPr>
          <a:xfrm>
            <a:off x="1592804" y="3689430"/>
            <a:ext cx="2403214" cy="182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7625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«Маленький рост, длинный хвост, серая шубка, острые зубки». </a:t>
            </a:r>
            <a:endParaRPr lang="ru-RU" sz="2000" b="1" dirty="0">
              <a:solidFill>
                <a:srgbClr val="00B050"/>
              </a:solidFill>
              <a:effectLst/>
              <a:highlight>
                <a:srgbClr val="FFFF00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D48EF97-6F95-4259-90F0-9714ECFACE5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8972" y="3145395"/>
            <a:ext cx="2748094" cy="25566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14006E-11F3-4C1A-A32E-D2AA7B926693}"/>
              </a:ext>
            </a:extLst>
          </p:cNvPr>
          <p:cNvSpPr txBox="1"/>
          <p:nvPr/>
        </p:nvSpPr>
        <p:spPr>
          <a:xfrm>
            <a:off x="5038972" y="1478036"/>
            <a:ext cx="243036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«Он в шубке беленькой зимой,</a:t>
            </a:r>
          </a:p>
          <a:p>
            <a:pPr algn="ctr"/>
            <a:r>
              <a:rPr lang="ru-RU" sz="2000" b="1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entury Gothic" panose="020B0502020202020204" pitchFamily="34" charset="0"/>
                <a:ea typeface="Times New Roman" panose="02020603050405020304" pitchFamily="18" charset="0"/>
              </a:rPr>
              <a:t> а в серой шубке – летом»</a:t>
            </a:r>
            <a:endParaRPr lang="ru-RU" sz="2000" b="1" dirty="0">
              <a:solidFill>
                <a:srgbClr val="00B05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87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400" advClick="0">
        <p14:doors dir="vert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Тема1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E4E79"/>
      </a:hlink>
      <a:folHlink>
        <a:srgbClr val="1E4E79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2BCA5436-F0B2-444F-B599-222CE7F44C6C}" vid="{E7F7DE61-75C5-4698-94C0-1A323E2F4CA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AB4484-BDF9-44A3-927A-0E8EDDB14416}">
  <ds:schemaRefs>
    <ds:schemaRef ds:uri="6ee78bd2-4339-4042-adc0-bcc646419980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2547570a-e5f4-4946-a4c3-82580e42479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D3C4393-ACDB-4BF1-8882-2EC82EBB4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5BB143-2D4C-4804-A2EE-7D28AD5042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теста с тремя вариантами ответа</Template>
  <TotalTime>435</TotalTime>
  <Words>184</Words>
  <Application>Microsoft Office PowerPoint</Application>
  <PresentationFormat>Широкоэкранный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Garamond</vt:lpstr>
      <vt:lpstr>Segoe UI</vt:lpstr>
      <vt:lpstr>Times New Roman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Иванникова С.В.</dc:creator>
  <cp:lastModifiedBy>INAS Automobile</cp:lastModifiedBy>
  <cp:revision>7</cp:revision>
  <dcterms:created xsi:type="dcterms:W3CDTF">2024-11-17T16:06:06Z</dcterms:created>
  <dcterms:modified xsi:type="dcterms:W3CDTF">2024-12-15T17:53:42Z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0x01010019AC5EAA778EFE4AB81F53BA0C48C9BB</vt:lpwstr>
  </property>
  <property fmtid="{D5CDD505-2E9C-101B-9397-08002B2CF9AE}" name="NXPowerLiteLastOptimized" pid="3">
    <vt:lpwstr>1030521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S10.3.1</vt:lpwstr>
  </property>
</Properties>
</file>