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67" r:id="rId2"/>
    <p:sldId id="280" r:id="rId3"/>
    <p:sldId id="337" r:id="rId4"/>
    <p:sldId id="336" r:id="rId5"/>
    <p:sldId id="340" r:id="rId6"/>
    <p:sldId id="338" r:id="rId7"/>
    <p:sldId id="335" r:id="rId8"/>
    <p:sldId id="330" r:id="rId9"/>
    <p:sldId id="334" r:id="rId10"/>
    <p:sldId id="333" r:id="rId11"/>
    <p:sldId id="342" r:id="rId12"/>
    <p:sldId id="339" r:id="rId13"/>
    <p:sldId id="345" r:id="rId14"/>
    <p:sldId id="331" r:id="rId15"/>
    <p:sldId id="29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3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684000"/>
            <a:ext cx="7065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50B3A33-03F4-4866-B517-A54DC890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697" y="9990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Предмет: «Профильный труд»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>Класс: 7 </a:t>
            </a:r>
            <a:r>
              <a:rPr lang="ru-RU" sz="1300" dirty="0" smtClean="0">
                <a:solidFill>
                  <a:prstClr val="black"/>
                </a:solidFill>
              </a:rPr>
              <a:t>(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по программе </a:t>
            </a:r>
            <a:r>
              <a:rPr lang="ru-RU" sz="1600" dirty="0" smtClean="0">
                <a:solidFill>
                  <a:prstClr val="black"/>
                </a:solidFill>
              </a:rPr>
              <a:t>АООП образования обучающихся с умеренной, тяжелой и глубокой умственной отсталостью (интеллектуальными нарушениями), тяжелыми и множественными нарушениями развития Вариант 2)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/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6700" dirty="0"/>
              <a:t>Тема урока. Сверление детали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952" y="2843999"/>
            <a:ext cx="6053048" cy="40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940" b="7674"/>
          <a:stretch/>
        </p:blipFill>
        <p:spPr>
          <a:xfrm>
            <a:off x="876000" y="0"/>
            <a:ext cx="10125000" cy="671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00" y="-67500"/>
            <a:ext cx="9234000" cy="69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00" y="159847"/>
            <a:ext cx="4185000" cy="62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0" y="289076"/>
            <a:ext cx="10788734" cy="64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60" y="414000"/>
            <a:ext cx="12264720" cy="6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047" b="17486"/>
          <a:stretch/>
        </p:blipFill>
        <p:spPr>
          <a:xfrm>
            <a:off x="696000" y="19646"/>
            <a:ext cx="10485000" cy="65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00" y="10800"/>
            <a:ext cx="9468750" cy="71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256" t="5657" r="13434" b="80413"/>
          <a:stretch/>
        </p:blipFill>
        <p:spPr>
          <a:xfrm>
            <a:off x="2496000" y="234000"/>
            <a:ext cx="6660000" cy="67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000" y="1224000"/>
            <a:ext cx="117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Отверстия представляют собой углубления в деталях. Они могут быть сквозными и глухими.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993" t="64332" r="12319" b="7002"/>
          <a:stretch/>
        </p:blipFill>
        <p:spPr>
          <a:xfrm>
            <a:off x="2226000" y="2301218"/>
            <a:ext cx="8324992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099" b="15073"/>
          <a:stretch/>
        </p:blipFill>
        <p:spPr>
          <a:xfrm>
            <a:off x="2338496" y="4101218"/>
            <a:ext cx="810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00" y="127238"/>
            <a:ext cx="9089999" cy="67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849" r="10828" b="28663"/>
          <a:stretch/>
        </p:blipFill>
        <p:spPr>
          <a:xfrm>
            <a:off x="606000" y="0"/>
            <a:ext cx="11260300" cy="66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00" y="99000"/>
            <a:ext cx="10144511" cy="6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00" y="26153"/>
            <a:ext cx="9900000" cy="67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00" y="0"/>
            <a:ext cx="889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00" y="42702"/>
            <a:ext cx="9284850" cy="659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5052</TotalTime>
  <Words>20</Words>
  <Application>Microsoft Office PowerPoint</Application>
  <PresentationFormat>Широкоэкранный</PresentationFormat>
  <Paragraphs>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Предмет: «Профильный труд» Класс: 7 (обучающиеся по программе АООП образования обучающихся с умеренной, тяжелой и глубокой умственной отсталостью (интеллектуальными нарушениями), тяжелыми и множественными нарушениями развития Вариант 2)  Тема урока. Сверление детали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Светлана</cp:lastModifiedBy>
  <cp:revision>75</cp:revision>
  <dcterms:created xsi:type="dcterms:W3CDTF">2020-07-05T17:04:43Z</dcterms:created>
  <dcterms:modified xsi:type="dcterms:W3CDTF">2023-11-14T12:50:31Z</dcterms:modified>
</cp:coreProperties>
</file>