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5"/>
  </p:handoutMasterIdLst>
  <p:sldIdLst>
    <p:sldId id="267" r:id="rId2"/>
    <p:sldId id="280" r:id="rId3"/>
    <p:sldId id="355" r:id="rId4"/>
    <p:sldId id="350" r:id="rId5"/>
    <p:sldId id="347" r:id="rId6"/>
    <p:sldId id="354" r:id="rId7"/>
    <p:sldId id="356" r:id="rId8"/>
    <p:sldId id="345" r:id="rId9"/>
    <p:sldId id="357" r:id="rId10"/>
    <p:sldId id="336" r:id="rId11"/>
    <p:sldId id="346" r:id="rId12"/>
    <p:sldId id="340" r:id="rId13"/>
    <p:sldId id="352" r:id="rId14"/>
    <p:sldId id="351" r:id="rId15"/>
    <p:sldId id="341" r:id="rId16"/>
    <p:sldId id="337" r:id="rId17"/>
    <p:sldId id="338" r:id="rId18"/>
    <p:sldId id="342" r:id="rId19"/>
    <p:sldId id="348" r:id="rId20"/>
    <p:sldId id="349" r:id="rId21"/>
    <p:sldId id="358" r:id="rId22"/>
    <p:sldId id="359" r:id="rId23"/>
    <p:sldId id="362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2" autoAdjust="0"/>
    <p:restoredTop sz="94660"/>
  </p:normalViewPr>
  <p:slideViewPr>
    <p:cSldViewPr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49" d="100"/>
          <a:sy n="49" d="100"/>
        </p:scale>
        <p:origin x="1842" y="60"/>
      </p:cViewPr>
      <p:guideLst/>
    </p:cSldViewPr>
  </p:notesViewPr>
  <p:gridSpacing cx="45000" cy="45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64841CAF-A07E-41D8-BD8F-52F73295D5F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188BD95-FBAB-4D16-BD86-CE51C950709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A3847C-6236-49F0-8959-82DC0EBC11ED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7E1B677-B06C-4E64-BFEC-82AE7D552DC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768CD68-BDDA-40E2-B24A-A8ACE53D9EB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08E3F0-51D1-4467-BF31-1BD72ECE43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18021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hyperlink" Target="https://presentation-creation.ru/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EEB5F3-46D5-4827-9176-87B3ED4087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9C46714-EA01-4BA8-B3F4-1804E1ADDE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FFA0AC6-9EBA-40E1-BBC8-87B9F008B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DAAFA1-B9E1-4CF6-9E6D-876137767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847870-C82B-4F62-91CF-02C2A8DE6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9009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F60D616-074D-47B4-B726-E9928A98B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9EA2C6B-320E-404F-B8A0-821D10932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BFE942B-7393-4B73-A8D9-DB6C12184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3425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7CEB6D-ED6D-4526-81A8-6B48D4500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52732C-DB42-4FF4-B63F-BDB95C239D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D427B4B-0BA1-4E32-AC35-3A7656175D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8EFE849-CF36-4DF7-B3AA-B5613D278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0B612AF-149D-40FD-81B8-0BEF0CA21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186FBBA-6EDD-41C1-83F2-A92D6A1E1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5242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E0E3E9-2EA0-4F93-ACF3-69B3BFD81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8FF30DC-8368-4617-B796-6D8CD1AA93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90E88DC-1E9E-475D-B470-7C75BF6F8A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7651535-13B0-4736-B6E0-8114A25C3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85029B0-26CA-4FD7-8F74-A59107346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CFDCF4F-29F3-434F-93BF-7145496CA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650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119624-59D1-41E3-AEA2-748028B57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761F556-4960-4FFB-84B0-6DD9DECFF6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F3852AA-44AB-40DE-ABB5-D989F49F6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F99121-21B5-44CE-A3CC-FB750D001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BA2C88A-CBD1-4F5D-AFDA-B87C66F4D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963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9D2C97F-DA00-4FE0-831A-7C4145CC87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9E203A0-4947-4CC0-B314-D5F901EC7B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9999C7-CA6F-4918-9A59-E4F9979B2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7F7D328-60F9-4536-BF6F-A15329120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C5CB392-EC5F-4163-9BD2-AD0959FD7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8441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Заголовок и объек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1F919D-1603-4E3D-95FD-FB1F4E055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C8CEC0-0D0B-453B-8963-A2AED8FB3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1000" y="6356350"/>
            <a:ext cx="7650000" cy="365126"/>
          </a:xfrm>
        </p:spPr>
        <p:txBody>
          <a:bodyPr/>
          <a:lstStyle/>
          <a:p>
            <a:r>
              <a:rPr lang="ru-RU" dirty="0"/>
              <a:t>Шаблоны презентаций с сайта </a:t>
            </a:r>
            <a:r>
              <a:rPr lang="en-US" dirty="0">
                <a:hlinkClick r:id="rId2"/>
              </a:rPr>
              <a:t>presentation-creation.ru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1376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CF96D8-8510-4EF3-B422-332DC57E5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3007763-0BB5-4DD5-BC47-1C50AB65A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048DF2C-669A-4DCA-8793-1F7410D7F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933E309-0F6F-484F-98FA-46AB4551E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806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EEB5F3-46D5-4827-9176-87B3ED4087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6000" y="684000"/>
            <a:ext cx="7065000" cy="1305000"/>
          </a:xfrm>
        </p:spPr>
        <p:txBody>
          <a:bodyPr anchor="b"/>
          <a:lstStyle>
            <a:lvl1pPr algn="ctr">
              <a:defRPr sz="6000" b="1">
                <a:solidFill>
                  <a:schemeClr val="accent1"/>
                </a:solidFill>
                <a:effectLst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904648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D4EC29-EC9D-4966-9B2F-5A81BAAA1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1000" y="189000"/>
            <a:ext cx="9075600" cy="1325563"/>
          </a:xfrm>
        </p:spPr>
        <p:txBody>
          <a:bodyPr>
            <a:normAutofit/>
          </a:bodyPr>
          <a:lstStyle>
            <a:lvl1pPr>
              <a:defRPr sz="6000" b="1">
                <a:solidFill>
                  <a:schemeClr val="accent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2AF823D-AA6C-41CE-8369-D43088671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1000" y="2034000"/>
            <a:ext cx="10515600" cy="409796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733795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450B3A33-03F4-4866-B517-A54DC8904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1000" y="189000"/>
            <a:ext cx="9075600" cy="1325563"/>
          </a:xfrm>
        </p:spPr>
        <p:txBody>
          <a:bodyPr>
            <a:normAutofit/>
          </a:bodyPr>
          <a:lstStyle>
            <a:lvl1pPr>
              <a:defRPr sz="6000" b="1">
                <a:solidFill>
                  <a:schemeClr val="accent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1703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78A106-66FA-4DD6-BAB3-B8D8393A6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C6B7C11-BF9E-408C-887F-6B9BC18637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579E133-BC16-4FB3-9BC0-B6A568D98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5CB5E0-055B-4886-BB25-0C7618D30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10B8AC-7215-4E96-8E27-FC440628E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9502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456F72-33A8-4910-A853-F0EF915F0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EF7DE8-23CA-4D99-8CC9-4903DDD552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8C177F8-D6AF-47A0-B490-1B3CDFEE6E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B72E65B-AF1C-4F65-9941-D855AC96A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08AAEDA-38B0-46A7-BB17-DB378E2D8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07335DD-857A-49BC-BF94-7878B3D9B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499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7FFB23-FD3E-408F-A23F-485521549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557B89F-6135-4F2B-893F-E89610007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995CA68-6719-40C1-95A2-F647EA7FA4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A4B353A-0A39-4E56-A1C1-2DDA22C594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2A394CB-908A-4E67-874E-EA58FD2B22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A4D78FF-9BDC-47EE-AD08-F85FEF05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B64B697-85E0-44B7-99FA-9C7AC6859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2D574AC-5168-4E22-8835-2D38CC2BB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235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9317D4-8ACB-498D-8524-425777540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58D9979-8217-47E8-9E8D-B2D0F8032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87BFD1B-2793-4D83-B874-8CE6EE8A1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293DF3D-5BBD-49D4-B217-881FB1389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823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7ACF60-303D-438B-ADDF-FD8A00C5B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57D61A-5D1E-48D1-8F9F-72DCC61312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6FE97FC-8D71-4940-B6BB-6862C76594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9DCA0-1BB0-4A78-B9FD-CBA4791AF177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017A4A-6BE4-47CB-9CD4-A285E2D43D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B2747D-D825-4A66-8A60-C4EE4BC746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941388-63F8-4FEC-99A6-4E4A5CF5E8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8251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0" r:id="rId4"/>
    <p:sldLayoutId id="2147483662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3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0697" y="999000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Предмет: «Профильный труд»</a:t>
            </a:r>
            <a:br>
              <a:rPr lang="ru-RU" dirty="0" smtClean="0">
                <a:solidFill>
                  <a:prstClr val="black"/>
                </a:solidFill>
              </a:rPr>
            </a:br>
            <a:r>
              <a:rPr lang="ru-RU" sz="2200" dirty="0" smtClean="0">
                <a:solidFill>
                  <a:prstClr val="black"/>
                </a:solidFill>
              </a:rPr>
              <a:t>Класс: 7 </a:t>
            </a:r>
            <a:r>
              <a:rPr lang="ru-RU" sz="1300" dirty="0" smtClean="0">
                <a:solidFill>
                  <a:prstClr val="black"/>
                </a:solidFill>
              </a:rPr>
              <a:t>(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обучающиеся по программе </a:t>
            </a:r>
            <a:r>
              <a:rPr lang="ru-RU" sz="1600" dirty="0" smtClean="0">
                <a:solidFill>
                  <a:prstClr val="black"/>
                </a:solidFill>
              </a:rPr>
              <a:t>АООП образования обучающихся с умеренной, тяжелой и глубокой умственной отсталостью (интеллектуальными нарушениями), тяжелыми и множественными нарушениями развития Вариант 2)</a:t>
            </a:r>
            <a:br>
              <a:rPr lang="ru-RU" sz="1600" dirty="0" smtClean="0">
                <a:solidFill>
                  <a:prstClr val="black"/>
                </a:solidFill>
              </a:rPr>
            </a:br>
            <a:r>
              <a:rPr lang="ru-RU" sz="1600" dirty="0" smtClean="0">
                <a:solidFill>
                  <a:prstClr val="black"/>
                </a:solidFill>
              </a:rPr>
              <a:t/>
            </a:r>
            <a:br>
              <a:rPr lang="ru-RU" sz="1600" dirty="0" smtClean="0">
                <a:solidFill>
                  <a:prstClr val="black"/>
                </a:solidFill>
              </a:rPr>
            </a:br>
            <a:r>
              <a:rPr lang="ru-RU" sz="6700" dirty="0"/>
              <a:t>Тема урока. </a:t>
            </a:r>
            <a:r>
              <a:rPr lang="ru-RU" sz="6700" dirty="0" smtClean="0"/>
              <a:t>Сборка изделий.</a:t>
            </a:r>
            <a:endParaRPr lang="ru-RU" sz="67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1028" y="2529000"/>
            <a:ext cx="7770972" cy="43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653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7874" r="590" b="2887"/>
          <a:stretch/>
        </p:blipFill>
        <p:spPr>
          <a:xfrm>
            <a:off x="1191000" y="34638"/>
            <a:ext cx="10125000" cy="681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349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6000" y="54000"/>
            <a:ext cx="9072000" cy="68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336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3829" t="3741" r="2017" b="2756"/>
          <a:stretch/>
        </p:blipFill>
        <p:spPr>
          <a:xfrm>
            <a:off x="1956000" y="19543"/>
            <a:ext cx="7965000" cy="663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481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1000" y="87750"/>
            <a:ext cx="8835000" cy="662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415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782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45984" t="7086" r="6772" b="4724"/>
          <a:stretch/>
        </p:blipFill>
        <p:spPr>
          <a:xfrm>
            <a:off x="275749" y="189000"/>
            <a:ext cx="4635000" cy="6489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5149" y="2439000"/>
            <a:ext cx="7296851" cy="410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38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85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140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6000" y="65250"/>
            <a:ext cx="8865000" cy="664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860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6000" y="0"/>
            <a:ext cx="9213600" cy="6901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338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000" y="10800"/>
            <a:ext cx="9468750" cy="711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02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1000" y="20250"/>
            <a:ext cx="8955000" cy="671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855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2628" t="749" r="11217" b="-254"/>
          <a:stretch/>
        </p:blipFill>
        <p:spPr>
          <a:xfrm>
            <a:off x="156000" y="526731"/>
            <a:ext cx="11626129" cy="5872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272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00" y="996550"/>
            <a:ext cx="11862913" cy="454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931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31000" y="684000"/>
            <a:ext cx="9622800" cy="1006688"/>
          </a:xfrm>
        </p:spPr>
        <p:txBody>
          <a:bodyPr>
            <a:noAutofit/>
          </a:bodyPr>
          <a:lstStyle/>
          <a:p>
            <a:r>
              <a:rPr lang="ru-RU" sz="8000" b="1" i="1" dirty="0" smtClean="0">
                <a:solidFill>
                  <a:srgbClr val="C00000"/>
                </a:solidFill>
              </a:rPr>
              <a:t>Спасибо за обучение!</a:t>
            </a:r>
            <a:br>
              <a:rPr lang="ru-RU" sz="8000" b="1" i="1" dirty="0" smtClean="0">
                <a:solidFill>
                  <a:srgbClr val="C00000"/>
                </a:solidFill>
              </a:rPr>
            </a:br>
            <a:r>
              <a:rPr lang="ru-RU" sz="8000" b="1" i="1" dirty="0" smtClean="0">
                <a:solidFill>
                  <a:srgbClr val="C00000"/>
                </a:solidFill>
              </a:rPr>
              <a:t>До новых встреч. </a:t>
            </a:r>
            <a:endParaRPr lang="ru-RU" sz="8000" b="1" i="1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000" y="2259000"/>
            <a:ext cx="3882616" cy="429633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6000" y="2906936"/>
            <a:ext cx="3109229" cy="395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309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6000" y="-6463"/>
            <a:ext cx="5410484" cy="686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592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7480" t="14566" r="4527" b="4331"/>
          <a:stretch/>
        </p:blipFill>
        <p:spPr>
          <a:xfrm>
            <a:off x="1326000" y="18465"/>
            <a:ext cx="9563146" cy="6610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3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6000" y="0"/>
            <a:ext cx="8943600" cy="6698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305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1000" y="370650"/>
            <a:ext cx="6487350" cy="648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04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3871" t="16633" r="-228" b="773"/>
          <a:stretch/>
        </p:blipFill>
        <p:spPr>
          <a:xfrm>
            <a:off x="1866800" y="0"/>
            <a:ext cx="10330000" cy="664071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t="21137" r="39560"/>
          <a:stretch/>
        </p:blipFill>
        <p:spPr>
          <a:xfrm>
            <a:off x="0" y="1944000"/>
            <a:ext cx="4680000" cy="4579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788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1000" y="-2250"/>
            <a:ext cx="9147000" cy="686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08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000" y="-35016"/>
            <a:ext cx="10350000" cy="689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35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Теплый синий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5837</TotalTime>
  <Words>10</Words>
  <Application>Microsoft Office PowerPoint</Application>
  <PresentationFormat>Широкоэкранный</PresentationFormat>
  <Paragraphs>2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Times New Roman</vt:lpstr>
      <vt:lpstr>Тема Office</vt:lpstr>
      <vt:lpstr>Предмет: «Профильный труд» Класс: 7 (обучающиеся по программе АООП образования обучающихся с умеренной, тяжелой и глубокой умственной отсталостью (интеллектуальными нарушениями), тяжелыми и множественными нарушениями развития Вариант 2)  Тема урока. Сборка изделий.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обучение! До новых встреч.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Юрий Козырев</dc:creator>
  <cp:lastModifiedBy>Светлана</cp:lastModifiedBy>
  <cp:revision>88</cp:revision>
  <dcterms:created xsi:type="dcterms:W3CDTF">2020-07-05T17:04:43Z</dcterms:created>
  <dcterms:modified xsi:type="dcterms:W3CDTF">2023-11-17T08:41:59Z</dcterms:modified>
</cp:coreProperties>
</file>