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handoutMaster+xml" PartName="/ppt/handoutMasters/handout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theme+xml" PartName="/ppt/theme/them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67" r:id="rId2"/>
    <p:sldId id="280" r:id="rId3"/>
    <p:sldId id="282" r:id="rId4"/>
    <p:sldId id="295" r:id="rId5"/>
    <p:sldId id="283" r:id="rId6"/>
    <p:sldId id="297" r:id="rId7"/>
    <p:sldId id="302" r:id="rId8"/>
    <p:sldId id="292" r:id="rId9"/>
    <p:sldId id="301" r:id="rId10"/>
    <p:sldId id="303" r:id="rId11"/>
    <p:sldId id="300" r:id="rId12"/>
    <p:sldId id="293" r:id="rId13"/>
    <p:sldId id="294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1842" y="60"/>
      </p:cViewPr>
      <p:guideLst/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64841CAF-A07E-41D8-BD8F-52F73295D5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188BD95-FBAB-4D16-BD86-CE51C950709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A3847C-6236-49F0-8959-82DC0EBC11ED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7E1B677-B06C-4E64-BFEC-82AE7D552D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768CD68-BDDA-40E2-B24A-A8ACE53D9EB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8E3F0-51D1-4467-BF31-1BD72ECE4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802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hyperlink" Target="https://presentation-creation.ru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C46714-EA01-4BA8-B3F4-1804E1ADD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FA0AC6-9EBA-40E1-BBC8-87B9F008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DAAFA1-B9E1-4CF6-9E6D-876137767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847870-C82B-4F62-91CF-02C2A8DE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009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F60D616-074D-47B4-B726-E9928A98B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9EA2C6B-320E-404F-B8A0-821D10932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BFE942B-7393-4B73-A8D9-DB6C12184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42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7CEB6D-ED6D-4526-81A8-6B48D4500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52732C-DB42-4FF4-B63F-BDB95C239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D427B4B-0BA1-4E32-AC35-3A7656175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8EFE849-CF36-4DF7-B3AA-B5613D27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0B612AF-149D-40FD-81B8-0BEF0CA2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186FBBA-6EDD-41C1-83F2-A92D6A1E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24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E0E3E9-2EA0-4F93-ACF3-69B3BFD81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8FF30DC-8368-4617-B796-6D8CD1AA93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90E88DC-1E9E-475D-B470-7C75BF6F8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651535-13B0-4736-B6E0-8114A25C3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85029B0-26CA-4FD7-8F74-A5910734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CFDCF4F-29F3-434F-93BF-7145496C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503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119624-59D1-41E3-AEA2-748028B5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761F556-4960-4FFB-84B0-6DD9DECFF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3852AA-44AB-40DE-ABB5-D989F49F6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F99121-21B5-44CE-A3CC-FB750D001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A2C88A-CBD1-4F5D-AFDA-B87C66F4D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63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9D2C97F-DA00-4FE0-831A-7C4145CC87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9E203A0-4947-4CC0-B314-D5F901EC7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9999C7-CA6F-4918-9A59-E4F9979B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F7D328-60F9-4536-BF6F-A15329120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5CB392-EC5F-4163-9BD2-AD0959FD7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441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356350"/>
            <a:ext cx="7650000" cy="365126"/>
          </a:xfrm>
        </p:spPr>
        <p:txBody>
          <a:bodyPr/>
          <a:lstStyle/>
          <a:p>
            <a:r>
              <a:rPr lang="ru-RU" dirty="0"/>
              <a:t>Шаблоны презентаций с сайта </a:t>
            </a:r>
            <a:r>
              <a:rPr lang="en-US" dirty="0">
                <a:hlinkClick r:id="rId2"/>
              </a:rPr>
              <a:t>presentation-creation.ru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1376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CF96D8-8510-4EF3-B422-332DC57E5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3007763-0BB5-4DD5-BC47-1C50AB65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048DF2C-669A-4DCA-8793-1F7410D7F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933E309-0F6F-484F-98FA-46AB4551E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063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000" y="684000"/>
            <a:ext cx="7065000" cy="1305000"/>
          </a:xfrm>
        </p:spPr>
        <p:txBody>
          <a:bodyPr anchor="b"/>
          <a:lstStyle>
            <a:lvl1pPr algn="ctr">
              <a:defRPr sz="6000" b="1">
                <a:solidFill>
                  <a:schemeClr val="accent1"/>
                </a:solidFill>
                <a:effectLst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904648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D4EC29-EC9D-4966-9B2F-5A81BAAA1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000" y="189000"/>
            <a:ext cx="90756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AF823D-AA6C-41CE-8369-D4308867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000" y="2034000"/>
            <a:ext cx="10515600" cy="40979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733795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450B3A33-03F4-4866-B517-A54DC8904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000" y="189000"/>
            <a:ext cx="90756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17031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78A106-66FA-4DD6-BAB3-B8D8393A6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C6B7C11-BF9E-408C-887F-6B9BC1863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79E133-BC16-4FB3-9BC0-B6A568D98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5CB5E0-055B-4886-BB25-0C7618D30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10B8AC-7215-4E96-8E27-FC440628E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50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456F72-33A8-4910-A853-F0EF915F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EF7DE8-23CA-4D99-8CC9-4903DDD552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8C177F8-D6AF-47A0-B490-1B3CDFEE6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72E65B-AF1C-4F65-9941-D855AC9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08AAEDA-38B0-46A7-BB17-DB378E2D8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7335DD-857A-49BC-BF94-7878B3D9B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99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7FFB23-FD3E-408F-A23F-485521549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57B89F-6135-4F2B-893F-E89610007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995CA68-6719-40C1-95A2-F647EA7FA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4B353A-0A39-4E56-A1C1-2DDA22C59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2A394CB-908A-4E67-874E-EA58FD2B2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A4D78FF-9BDC-47EE-AD08-F85FEF056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B64B697-85E0-44B7-99FA-9C7AC6859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2D574AC-5168-4E22-8835-2D38CC2BB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35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9317D4-8ACB-498D-8524-425777540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58D9979-8217-47E8-9E8D-B2D0F803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87BFD1B-2793-4D83-B874-8CE6EE8A1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293DF3D-5BBD-49D4-B217-881FB138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23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7ACF60-303D-438B-ADDF-FD8A00C5B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57D61A-5D1E-48D1-8F9F-72DCC6131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FE97FC-8D71-4940-B6BB-6862C7659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DCA0-1BB0-4A78-B9FD-CBA4791AF177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017A4A-6BE4-47CB-9CD4-A285E2D43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B2747D-D825-4A66-8A60-C4EE4BC746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251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3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15.xml" Type="http://schemas.openxmlformats.org/officeDocument/2006/relationships/slideLayout"/></Relationships>
</file>

<file path=ppt/slides/_rels/slide10.xml.rels><?xml version="1.0" encoding="UTF-8" standalone="yes" ?><Relationships xmlns="http://schemas.openxmlformats.org/package/2006/relationships"><Relationship Id="rId2" Target="../media/image12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2" Target="../media/image13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12.xml.rels><?xml version="1.0" encoding="UTF-8" standalone="yes" ?><Relationships xmlns="http://schemas.openxmlformats.org/package/2006/relationships"><Relationship Id="rId2" Target="../media/image14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13.xml.rels><?xml version="1.0" encoding="UTF-8" standalone="yes" ?><Relationships xmlns="http://schemas.openxmlformats.org/package/2006/relationships"><Relationship Id="rId2" Target="../media/image15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../media/image7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2" Target="../media/image9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2" Target="../media/image10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2" Target="../media/image11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1000" y="0"/>
            <a:ext cx="10605600" cy="3044563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Предмет: «Профильный труд»</a:t>
            </a:r>
            <a:br>
              <a:rPr lang="ru-RU" dirty="0" smtClean="0"/>
            </a:br>
            <a:r>
              <a:rPr lang="ru-RU" sz="2200" dirty="0" smtClean="0"/>
              <a:t>Класс: 7 </a:t>
            </a:r>
            <a:r>
              <a:rPr lang="ru-RU" sz="1300" dirty="0" smtClean="0"/>
              <a:t>(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по программе </a:t>
            </a:r>
            <a:r>
              <a:rPr lang="ru-RU" sz="1600" dirty="0" smtClean="0"/>
              <a:t>АООП образования обучающихся с умеренной, тяжелой и глубокой умственной отсталостью (интеллектуальными нарушениями), тяжелыми и множественными нарушениями развития Вариант 2)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4000" dirty="0" smtClean="0"/>
              <a:t>Тема урока: Обработка древесины. Покраска </a:t>
            </a:r>
            <a:r>
              <a:rPr lang="ru-RU" sz="4000" dirty="0" err="1" smtClean="0"/>
              <a:t>брашированной</a:t>
            </a:r>
            <a:r>
              <a:rPr lang="ru-RU" sz="4000" dirty="0" smtClean="0"/>
              <a:t> древесины. .</a:t>
            </a:r>
            <a:endParaRPr lang="ru-RU" sz="4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6000" y="2707132"/>
            <a:ext cx="5474111" cy="4130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653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1000" y="23650"/>
            <a:ext cx="9112467" cy="683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436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000" y="911"/>
            <a:ext cx="9162857" cy="6872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535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21000" y="279000"/>
            <a:ext cx="1071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dirty="0" lang="ru-RU" sz="280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b="21" l="86" r="37" t="22"/>
          <a:stretch/>
        </p:blipFill>
        <p:spPr>
          <a:xfrm rot="16200000">
            <a:off x="2444150" y="-1194364"/>
            <a:ext cx="6763700" cy="9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509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0" spd="med">
        <p:fade/>
      </p:transition>
    </mc:Choice>
    <mc:Fallback xmlns="">
      <p:transition spd="med">
        <p:fade/>
      </p:transition>
    </mc:Fallback>
  </mc:AlternateContent>
  <p:timing>
    <p:tnLst>
      <p:par>
        <p:cTn dur="indefinite" id="1" nodeType="tmRoot" restart="never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4789" y="149067"/>
            <a:ext cx="8742422" cy="655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91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000" y="10800"/>
            <a:ext cx="9468750" cy="7113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02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76111" cy="691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81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822"/>
            <a:ext cx="12192000" cy="6845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997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b="170" l="1" r="-1116" t="32"/>
          <a:stretch/>
        </p:blipFill>
        <p:spPr>
          <a:xfrm>
            <a:off x="741000" y="20328"/>
            <a:ext cx="10916729" cy="6814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27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0" spd="med">
        <p:fade/>
      </p:transition>
    </mc:Choice>
    <mc:Fallback xmlns="">
      <p:transition spd="med">
        <p:fade/>
      </p:transition>
    </mc:Fallback>
  </mc:AlternateContent>
  <p:timing>
    <p:tnLst>
      <p:par>
        <p:cTn dur="indefinite" id="1" nodeType="tmRoot" restart="never"/>
      </p:par>
    </p:tnLst>
  </p:timing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r="78"/>
          <a:stretch/>
        </p:blipFill>
        <p:spPr>
          <a:xfrm rot="16200000">
            <a:off x="1070058" y="-946844"/>
            <a:ext cx="3776787" cy="569490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/>
          <a:srcRect l="106" r="59" t="82"/>
          <a:stretch/>
        </p:blipFill>
        <p:spPr>
          <a:xfrm>
            <a:off x="6726000" y="32318"/>
            <a:ext cx="4791000" cy="6825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188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0" spd="med">
        <p:fade/>
      </p:transition>
    </mc:Choice>
    <mc:Fallback xmlns=""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">
                      <p:stCondLst>
                        <p:cond delay="indefinite"/>
                      </p:stCondLst>
                      <p:childTnLst>
                        <p:par>
                          <p:cTn fill="hold" id="8">
                            <p:stCondLst>
                              <p:cond delay="0"/>
                            </p:stCondLst>
                            <p:childTnLst>
                              <p:par>
                                <p:cTn fill="hold" id="9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6000" y="-14143"/>
            <a:ext cx="9162857" cy="6872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206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1000" y="8357"/>
            <a:ext cx="9132857" cy="684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22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6000" y="30857"/>
            <a:ext cx="9102857" cy="682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74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2320</TotalTime>
  <Words>6</Words>
  <Application>Microsoft Office PowerPoint</Application>
  <PresentationFormat>Широкоэкранный</PresentationFormat>
  <Paragraphs>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Предмет: «Профильный труд» Класс: 7 (обучающиеся по программе АООП образования обучающихся с умеренной, тяжелой и глубокой умственной отсталостью (интеллектуальными нарушениями), тяжелыми и множественными нарушениями развития Вариант 2)  Тема урока: Обработка древесины. Покраска брашированной древесины. 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Светлана</cp:lastModifiedBy>
  <cp:revision>57</cp:revision>
  <dcterms:created xsi:type="dcterms:W3CDTF">2020-07-05T17:04:43Z</dcterms:created>
  <dcterms:modified xsi:type="dcterms:W3CDTF">2024-03-22T10:22:26Z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980102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