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7" r:id="rId2"/>
    <p:sldId id="280" r:id="rId3"/>
    <p:sldId id="282" r:id="rId4"/>
    <p:sldId id="295" r:id="rId5"/>
    <p:sldId id="283" r:id="rId6"/>
    <p:sldId id="284" r:id="rId7"/>
    <p:sldId id="293" r:id="rId8"/>
    <p:sldId id="292" r:id="rId9"/>
    <p:sldId id="285" r:id="rId10"/>
    <p:sldId id="29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>
      <p:cViewPr varScale="1">
        <p:scale>
          <a:sx n="87" d="100"/>
          <a:sy n="87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3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684000"/>
            <a:ext cx="7065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50B3A33-03F4-4866-B517-A54DC8904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5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10.xml" Type="http://schemas.openxmlformats.org/officeDocument/2006/relationships/slideLayout"/><Relationship Id="rId4" Target="../media/image8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10.xml" Type="http://schemas.openxmlformats.org/officeDocument/2006/relationships/slideLayout"/><Relationship Id="rId5" Target="../media/image15.jpeg" Type="http://schemas.openxmlformats.org/officeDocument/2006/relationships/image"/><Relationship Id="rId4" Target="../media/image14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000" y="171900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Предмет: </a:t>
            </a:r>
            <a:r>
              <a:rPr lang="ru-RU" dirty="0" smtClean="0"/>
              <a:t>«Профильный труд»</a:t>
            </a:r>
            <a:r>
              <a:rPr lang="ru-RU" dirty="0"/>
              <a:t/>
            </a:r>
            <a:br>
              <a:rPr lang="ru-RU" dirty="0"/>
            </a:br>
            <a:r>
              <a:rPr lang="ru-RU" sz="2200" dirty="0"/>
              <a:t>Класс: 7 </a:t>
            </a:r>
            <a:r>
              <a:rPr lang="ru-RU" sz="1300" dirty="0"/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по программе </a:t>
            </a:r>
            <a:r>
              <a:rPr lang="ru-RU" sz="1600" dirty="0" smtClean="0"/>
              <a:t>АООП </a:t>
            </a:r>
            <a:r>
              <a:rPr lang="ru-RU" sz="1600" dirty="0"/>
              <a:t>образования обучающихся с умеренной, тяжелой и глубокой умственной отсталостью (интеллектуальными нарушениями), тяжелыми и множественными нарушениями развития Вариант </a:t>
            </a:r>
            <a:r>
              <a:rPr lang="ru-RU" sz="1600" dirty="0" smtClean="0"/>
              <a:t>2)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6700" dirty="0"/>
              <a:t>Тема урока: </a:t>
            </a:r>
            <a:r>
              <a:rPr lang="ru-RU" sz="6700" dirty="0" smtClean="0"/>
              <a:t>Обработка древесины. </a:t>
            </a:r>
            <a:r>
              <a:rPr lang="ru-RU" sz="6700" dirty="0" err="1" smtClean="0"/>
              <a:t>Брашировка</a:t>
            </a:r>
            <a:r>
              <a:rPr lang="ru-RU" sz="6700" dirty="0" smtClean="0"/>
              <a:t>.</a:t>
            </a:r>
            <a:endParaRPr lang="ru-RU" sz="67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000" y="3630958"/>
            <a:ext cx="5220000" cy="321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65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789" y="149067"/>
            <a:ext cx="8742422" cy="655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00" y="10800"/>
            <a:ext cx="9468750" cy="711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0" y="104422"/>
            <a:ext cx="10969608" cy="675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398" r="-1754" t="257"/>
          <a:stretch/>
        </p:blipFill>
        <p:spPr>
          <a:xfrm>
            <a:off x="1416000" y="3067060"/>
            <a:ext cx="9356362" cy="37909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3324" y="241655"/>
            <a:ext cx="3809524" cy="285714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514" y="234000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9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170" l="1" r="-1116" t="32"/>
          <a:stretch/>
        </p:blipFill>
        <p:spPr>
          <a:xfrm>
            <a:off x="741000" y="20328"/>
            <a:ext cx="10916729" cy="681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60"/>
            <a:ext cx="12204116" cy="685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7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6000" y="639000"/>
            <a:ext cx="10845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Последовательность выполнения </a:t>
            </a:r>
            <a:r>
              <a:rPr lang="ru-RU" sz="2800" dirty="0" err="1"/>
              <a:t>браширования</a:t>
            </a:r>
            <a:r>
              <a:rPr lang="ru-RU" sz="2800" dirty="0"/>
              <a:t>:</a:t>
            </a:r>
          </a:p>
          <a:p>
            <a:endParaRPr lang="ru-RU" sz="2800" dirty="0"/>
          </a:p>
          <a:p>
            <a:r>
              <a:rPr lang="ru-RU" sz="2800" dirty="0" smtClean="0"/>
              <a:t>1. Обрабатывание </a:t>
            </a:r>
            <a:r>
              <a:rPr lang="ru-RU" sz="2800" dirty="0"/>
              <a:t>поверхности древесины щеткой с металлической (стальной или латунной) щетиной. Она эффективно срезает и удаляет мягкие волокна, в результате чего на поверхности образуется фактурный рельеф. </a:t>
            </a:r>
          </a:p>
          <a:p>
            <a:r>
              <a:rPr lang="ru-RU" sz="2800" dirty="0" smtClean="0"/>
              <a:t>2. Шлифование </a:t>
            </a:r>
            <a:r>
              <a:rPr lang="ru-RU" sz="2800" dirty="0"/>
              <a:t>древесины щеткой с нейлоновыми щетинками, покрытыми абразивом. Обработка позволяет удалить поврежденные волокна, сгладить острые концы и вычистить ворс в углублениях. </a:t>
            </a:r>
          </a:p>
          <a:p>
            <a:r>
              <a:rPr lang="ru-RU" sz="2800" dirty="0" smtClean="0"/>
              <a:t>3. Полировка </a:t>
            </a:r>
            <a:r>
              <a:rPr lang="ru-RU" sz="2800" dirty="0"/>
              <a:t>мягкой щеткой со щетиной из сизаля. Этот этап завершает </a:t>
            </a:r>
            <a:r>
              <a:rPr lang="ru-RU" sz="2800" dirty="0" err="1"/>
              <a:t>браширование</a:t>
            </a:r>
            <a:r>
              <a:rPr lang="ru-RU" sz="2800" dirty="0"/>
              <a:t> древесины, придает изделию окончательный вид. </a:t>
            </a:r>
          </a:p>
        </p:txBody>
      </p:sp>
    </p:spTree>
    <p:extLst>
      <p:ext uri="{BB962C8B-B14F-4D97-AF65-F5344CB8AC3E}">
        <p14:creationId xmlns:p14="http://schemas.microsoft.com/office/powerpoint/2010/main" val="427950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5" y="376237"/>
            <a:ext cx="790575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22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954333" y="-633333"/>
            <a:ext cx="3809524" cy="507619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104333" y="-631099"/>
            <a:ext cx="3809524" cy="507619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085504" y="2702983"/>
            <a:ext cx="3825668" cy="509770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6934627" y="2702414"/>
            <a:ext cx="3809524" cy="5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1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90</Words>
  <Application>Microsoft Office PowerPoint</Application>
  <PresentationFormat>Широкоэкранный</PresentationFormat>
  <Paragraphs>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Предмет: «Профильный труд» Класс: 7 (обучающиеся по программе АООП образования обучающихся с умеренной, тяжелой и глубокой умственной отсталостью (интеллектуальными нарушениями), тяжелыми и множественными нарушениями развития Вариант 2)  Тема урока: Обработка древесины. Брашировка.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Светлана</cp:lastModifiedBy>
  <cp:revision>52</cp:revision>
  <dcterms:created xsi:type="dcterms:W3CDTF">2020-07-05T17:04:43Z</dcterms:created>
  <dcterms:modified xsi:type="dcterms:W3CDTF">2024-02-21T10:56:42Z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676801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