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7" r:id="rId2"/>
    <p:sldId id="271" r:id="rId3"/>
    <p:sldId id="276" r:id="rId4"/>
    <p:sldId id="273" r:id="rId5"/>
    <p:sldId id="268" r:id="rId6"/>
    <p:sldId id="281" r:id="rId7"/>
    <p:sldId id="280" r:id="rId8"/>
    <p:sldId id="274" r:id="rId9"/>
    <p:sldId id="282" r:id="rId10"/>
    <p:sldId id="283" r:id="rId11"/>
    <p:sldId id="275" r:id="rId12"/>
    <p:sldId id="28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000" y="1719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«Профильный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урока: Лесная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lang="ru-RU" sz="6700" dirty="0" smtClean="0"/>
              <a:t>.</a:t>
            </a:r>
            <a:endParaRPr lang="ru-RU" sz="6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4313" y="3024000"/>
            <a:ext cx="3048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Класс: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7Б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6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7" b="266"/>
          <a:stretch/>
        </p:blipFill>
        <p:spPr>
          <a:xfrm>
            <a:off x="201000" y="13731"/>
            <a:ext cx="11837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129" y="25625"/>
            <a:ext cx="4888179" cy="3258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00" y="3207934"/>
            <a:ext cx="5460432" cy="3640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129" y="3209991"/>
            <a:ext cx="4860000" cy="364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" r="54" b="178"/>
          <a:stretch/>
        </p:blipFill>
        <p:spPr>
          <a:xfrm>
            <a:off x="595389" y="12474"/>
            <a:ext cx="5441451" cy="32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00" y="0"/>
            <a:ext cx="105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7" y="99000"/>
            <a:ext cx="8740312" cy="6555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53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" y="0"/>
            <a:ext cx="6789900" cy="4543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000" y="2799000"/>
            <a:ext cx="6010714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00" y="-14041"/>
            <a:ext cx="5166555" cy="3432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00" y="0"/>
            <a:ext cx="5143287" cy="3510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146" y="3407494"/>
            <a:ext cx="5134974" cy="341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000" y="3407494"/>
            <a:ext cx="5145749" cy="34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69" r="33" b="1"/>
          <a:stretch/>
        </p:blipFill>
        <p:spPr>
          <a:xfrm>
            <a:off x="-8057" y="-7111"/>
            <a:ext cx="12347846" cy="68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8" t="-1069" r="8" b="130"/>
          <a:stretch/>
        </p:blipFill>
        <p:spPr>
          <a:xfrm>
            <a:off x="31148" y="369000"/>
            <a:ext cx="12170023" cy="76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6" y="-45192"/>
            <a:ext cx="3197914" cy="3997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6" r="62"/>
          <a:stretch/>
        </p:blipFill>
        <p:spPr>
          <a:xfrm>
            <a:off x="3191708" y="0"/>
            <a:ext cx="3825000" cy="3941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142" y="14348"/>
            <a:ext cx="5303927" cy="3977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80" y="3911126"/>
            <a:ext cx="4348005" cy="2902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64" r="57" b="53"/>
          <a:stretch/>
        </p:blipFill>
        <p:spPr>
          <a:xfrm>
            <a:off x="5286000" y="3952200"/>
            <a:ext cx="6202470" cy="28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0" y="-55500"/>
            <a:ext cx="8955000" cy="68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05" y="0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" y="775281"/>
            <a:ext cx="7654957" cy="5307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75" b="93"/>
          <a:stretch/>
        </p:blipFill>
        <p:spPr>
          <a:xfrm>
            <a:off x="7673428" y="3611362"/>
            <a:ext cx="4548977" cy="32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99" y="38202"/>
            <a:ext cx="9774755" cy="68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9</Words>
  <Application>Microsoft Office PowerPoint</Application>
  <PresentationFormat>Произвольный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Предмет: «Профильный труд» Тема урока: Лесная скульптура.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56</cp:revision>
  <dcterms:created xsi:type="dcterms:W3CDTF">2020-07-05T17:04:43Z</dcterms:created>
  <dcterms:modified xsi:type="dcterms:W3CDTF">2024-10-18T08:44:11Z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1338649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S10.3.0</vt:lpwstr>
  </property>
</Properties>
</file>