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7" r:id="rId2"/>
    <p:sldId id="280" r:id="rId3"/>
    <p:sldId id="281" r:id="rId4"/>
    <p:sldId id="284" r:id="rId5"/>
    <p:sldId id="270" r:id="rId6"/>
    <p:sldId id="282" r:id="rId7"/>
    <p:sldId id="287" r:id="rId8"/>
    <p:sldId id="285" r:id="rId9"/>
    <p:sldId id="286" r:id="rId10"/>
    <p:sldId id="283" r:id="rId11"/>
    <p:sldId id="269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000" y="17190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Предмет: </a:t>
            </a:r>
            <a:r>
              <a:rPr lang="ru-RU" dirty="0" smtClean="0"/>
              <a:t>«Профильный труд»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Класс</a:t>
            </a:r>
            <a:r>
              <a:rPr lang="ru-RU"/>
              <a:t>: </a:t>
            </a:r>
            <a:r>
              <a:rPr lang="ru-RU" smtClean="0"/>
              <a:t>8Б</a:t>
            </a:r>
            <a:r>
              <a:rPr lang="ru-RU" dirty="0"/>
              <a:t/>
            </a:r>
            <a:br>
              <a:rPr lang="ru-RU" dirty="0"/>
            </a:br>
            <a:r>
              <a:rPr lang="ru-RU" sz="6700" dirty="0"/>
              <a:t>Тема урока: </a:t>
            </a:r>
            <a:r>
              <a:rPr lang="ru-RU" sz="6700" dirty="0" smtClean="0"/>
              <a:t>изготовление </a:t>
            </a:r>
            <a:r>
              <a:rPr lang="ru-RU" sz="6700" dirty="0"/>
              <a:t>шпона и фанеры.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" t="2" r="63457" b="5811"/>
          <a:stretch/>
        </p:blipFill>
        <p:spPr>
          <a:xfrm>
            <a:off x="2631000" y="3654000"/>
            <a:ext cx="3015000" cy="205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8503" t="2" r="44" b="45"/>
          <a:stretch/>
        </p:blipFill>
        <p:spPr>
          <a:xfrm>
            <a:off x="6411000" y="3654000"/>
            <a:ext cx="279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54000"/>
            <a:ext cx="9072000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0" y="234000"/>
            <a:ext cx="4708095" cy="3531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" r="-769" b="93"/>
          <a:stretch/>
        </p:blipFill>
        <p:spPr>
          <a:xfrm>
            <a:off x="5173866" y="2563995"/>
            <a:ext cx="6996433" cy="42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7" y="99000"/>
            <a:ext cx="8740312" cy="6555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53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320" y="1"/>
            <a:ext cx="6332434" cy="66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минутка _Выросли деревья в поле_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6000" y="279000"/>
            <a:ext cx="8235000" cy="6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99" y="-43234"/>
            <a:ext cx="10375007" cy="69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00" y="-65249"/>
            <a:ext cx="9241800" cy="69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0" y="20250"/>
            <a:ext cx="8985000" cy="67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00" y="87750"/>
            <a:ext cx="8895000" cy="66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00" y="-126000"/>
            <a:ext cx="8937000" cy="67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</Words>
  <Application>Microsoft Office PowerPoint</Application>
  <PresentationFormat>Произвольный</PresentationFormat>
  <Paragraphs>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Предмет: «Профильный труд» Класс: 8Б Тема урока: изготовление шпона и фанеры.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44</cp:revision>
  <dcterms:created xsi:type="dcterms:W3CDTF">2020-07-05T17:04:43Z</dcterms:created>
  <dcterms:modified xsi:type="dcterms:W3CDTF">2024-09-16T06:42:44Z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4254921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