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7" r:id="rId2"/>
    <p:sldId id="280" r:id="rId3"/>
    <p:sldId id="303" r:id="rId4"/>
    <p:sldId id="288" r:id="rId5"/>
    <p:sldId id="284" r:id="rId6"/>
    <p:sldId id="302" r:id="rId7"/>
    <p:sldId id="286" r:id="rId8"/>
    <p:sldId id="296" r:id="rId9"/>
    <p:sldId id="287" r:id="rId10"/>
    <p:sldId id="282" r:id="rId11"/>
    <p:sldId id="294" r:id="rId12"/>
    <p:sldId id="301" r:id="rId13"/>
    <p:sldId id="299" r:id="rId14"/>
    <p:sldId id="300" r:id="rId15"/>
    <p:sldId id="298" r:id="rId16"/>
    <p:sldId id="293" r:id="rId17"/>
    <p:sldId id="29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5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4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697" y="9990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Предмет: «Профильный труд»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sz="2200" dirty="0" smtClean="0">
                <a:solidFill>
                  <a:prstClr val="black"/>
                </a:solidFill>
              </a:rPr>
              <a:t>Класс: 7 </a:t>
            </a:r>
            <a:r>
              <a:rPr lang="ru-RU" sz="1300" dirty="0" smtClean="0">
                <a:solidFill>
                  <a:prstClr val="black"/>
                </a:solidFill>
              </a:rPr>
              <a:t>(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по программе </a:t>
            </a:r>
            <a:r>
              <a:rPr lang="ru-RU" sz="1600" dirty="0" smtClean="0">
                <a:solidFill>
                  <a:prstClr val="black"/>
                </a:solidFill>
              </a:rPr>
              <a:t>АООП образования обучающихся с умеренной, тяжелой и глубокой умственной отсталостью (интеллектуальными нарушениями), тяжелыми и множественными нарушениями развития Вариант 2)</a:t>
            </a:r>
            <a:br>
              <a:rPr lang="ru-RU" sz="1600" dirty="0" smtClean="0">
                <a:solidFill>
                  <a:prstClr val="black"/>
                </a:solidFill>
              </a:rPr>
            </a:br>
            <a:r>
              <a:rPr lang="ru-RU" sz="1600" dirty="0" smtClean="0">
                <a:solidFill>
                  <a:prstClr val="black"/>
                </a:solidFill>
              </a:rPr>
              <a:t/>
            </a:r>
            <a:br>
              <a:rPr lang="ru-RU" sz="1600" dirty="0" smtClean="0">
                <a:solidFill>
                  <a:prstClr val="black"/>
                </a:solidFill>
              </a:rPr>
            </a:br>
            <a:r>
              <a:rPr lang="ru-RU" dirty="0"/>
              <a:t>Тема урока. </a:t>
            </a:r>
            <a:r>
              <a:rPr lang="ru-RU" dirty="0" smtClean="0"/>
              <a:t>Изготовление деревянных </a:t>
            </a:r>
            <a:r>
              <a:rPr lang="ru-RU" dirty="0" err="1" smtClean="0"/>
              <a:t>пазл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001" y="2509792"/>
            <a:ext cx="7491000" cy="42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5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001" y="21918"/>
            <a:ext cx="6452714" cy="660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4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000" y="0"/>
            <a:ext cx="9178095" cy="688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1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234056" y="-1073389"/>
            <a:ext cx="6798333" cy="906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00" y="24644"/>
            <a:ext cx="9111141" cy="683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00" y="-3071"/>
            <a:ext cx="9148095" cy="686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53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t="28"/>
          <a:stretch/>
        </p:blipFill>
        <p:spPr>
          <a:xfrm>
            <a:off x="1043944" y="1"/>
            <a:ext cx="102101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7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000" y="-1348"/>
            <a:ext cx="9118095" cy="683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21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000" y="10800"/>
            <a:ext cx="9468750" cy="711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00" y="1854000"/>
            <a:ext cx="5218628" cy="39139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000" y="3339000"/>
            <a:ext cx="5716190" cy="33836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b="59" r="62"/>
          <a:stretch/>
        </p:blipFill>
        <p:spPr>
          <a:xfrm>
            <a:off x="5644628" y="0"/>
            <a:ext cx="4840190" cy="32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00" y="-14555"/>
            <a:ext cx="9180000" cy="688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9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000" y="-14143"/>
            <a:ext cx="9162857" cy="687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5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000" y="21962"/>
            <a:ext cx="5128571" cy="6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0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000" y="246679"/>
            <a:ext cx="8815095" cy="661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1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6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000" y="108894"/>
            <a:ext cx="7866927" cy="674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1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5692</TotalTime>
  <Words>6</Words>
  <Application>Microsoft Office PowerPoint</Application>
  <PresentationFormat>Широкоэкранный</PresentationFormat>
  <Paragraphs>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Предмет: «Профильный труд» Класс: 7 (обучающиеся по программе АООП образования обучающихся с умеренной, тяжелой и глубокой умственной отсталостью (интеллектуальными нарушениями), тяжелыми и множественными нарушениями развития Вариант 2)  Тема урока. Изготовление деревянных пазл.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Светлана</cp:lastModifiedBy>
  <cp:revision>94</cp:revision>
  <dcterms:created xsi:type="dcterms:W3CDTF">2020-07-05T17:04:43Z</dcterms:created>
  <dcterms:modified xsi:type="dcterms:W3CDTF">2024-04-01T14:10:17Z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839293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