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67" r:id="rId2"/>
    <p:sldId id="280" r:id="rId3"/>
    <p:sldId id="303" r:id="rId4"/>
    <p:sldId id="288" r:id="rId5"/>
    <p:sldId id="284" r:id="rId6"/>
    <p:sldId id="302" r:id="rId7"/>
    <p:sldId id="286" r:id="rId8"/>
    <p:sldId id="296" r:id="rId9"/>
    <p:sldId id="287" r:id="rId10"/>
    <p:sldId id="282" r:id="rId11"/>
    <p:sldId id="294" r:id="rId12"/>
    <p:sldId id="301" r:id="rId13"/>
    <p:sldId id="299" r:id="rId14"/>
    <p:sldId id="300" r:id="rId15"/>
    <p:sldId id="298" r:id="rId16"/>
    <p:sldId id="293" r:id="rId17"/>
    <p:sldId id="29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1842" y="60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4841CAF-A07E-41D8-BD8F-52F73295D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188BD95-FBAB-4D16-BD86-CE51C950709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3847C-6236-49F0-8959-82DC0EBC11E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E1B677-B06C-4E64-BFEC-82AE7D552D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68CD68-BDDA-40E2-B24A-A8ACE53D9E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3F0-51D1-4467-BF31-1BD72ECE43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02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C46714-EA01-4BA8-B3F4-1804E1ADD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FA0AC6-9EBA-40E1-BBC8-87B9F008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DAAFA1-B9E1-4CF6-9E6D-87613776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47870-C82B-4F62-91CF-02C2A8DE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00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F60D616-074D-47B4-B726-E9928A98B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9EA2C6B-320E-404F-B8A0-821D1093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E942B-7393-4B73-A8D9-DB6C12184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425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CEB6D-ED6D-4526-81A8-6B48D4500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52732C-DB42-4FF4-B63F-BDB95C23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D427B4B-0BA1-4E32-AC35-3A7656175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FE849-CF36-4DF7-B3AA-B5613D2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B612AF-149D-40FD-81B8-0BEF0CA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86FBBA-6EDD-41C1-83F2-A92D6A1E1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24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0E3E9-2EA0-4F93-ACF3-69B3BFD81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FF30DC-8368-4617-B796-6D8CD1AA93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0E88DC-1E9E-475D-B470-7C75BF6F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651535-13B0-4736-B6E0-8114A25C3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5029B0-26CA-4FD7-8F74-A5910734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FDCF4F-29F3-434F-93BF-7145496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119624-59D1-41E3-AEA2-748028B5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761F556-4960-4FFB-84B0-6DD9DECFF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3852AA-44AB-40DE-ABB5-D989F49F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F99121-21B5-44CE-A3CC-FB750D00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A2C88A-CBD1-4F5D-AFDA-B87C66F4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D2C97F-DA00-4FE0-831A-7C4145CC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E203A0-4947-4CC0-B314-D5F901EC7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9999C7-CA6F-4918-9A59-E4F9979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F7D328-60F9-4536-BF6F-A1532912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5CB392-EC5F-4163-9BD2-AD0959FD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4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F919D-1603-4E3D-95FD-FB1F4E055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8CEC0-0D0B-453B-8963-A2AED8FB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000" y="6356350"/>
            <a:ext cx="7650000" cy="365126"/>
          </a:xfrm>
        </p:spPr>
        <p:txBody>
          <a:bodyPr/>
          <a:lstStyle/>
          <a:p>
            <a:r>
              <a:rPr lang="ru-RU" dirty="0"/>
              <a:t>Шаблоны презентаций с сайта </a:t>
            </a:r>
            <a:r>
              <a:rPr lang="en-US" dirty="0">
                <a:hlinkClick r:id="rId2"/>
              </a:rPr>
              <a:t>presentation-creation.ru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3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F96D8-8510-4EF3-B422-332DC57E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3007763-0BB5-4DD5-BC47-1C50AB65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048DF2C-669A-4DCA-8793-1F7410D7F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33E309-0F6F-484F-98FA-46AB4551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06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EB5F3-46D5-4827-9176-87B3ED408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000" y="684000"/>
            <a:ext cx="7065000" cy="13050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  <a:effectLst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0464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4EC29-EC9D-4966-9B2F-5A81BAAA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F823D-AA6C-41CE-8369-D43088671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1000" y="2034000"/>
            <a:ext cx="10515600" cy="40979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33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450B3A33-03F4-4866-B517-A54DC8904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1000" y="189000"/>
            <a:ext cx="9075600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703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78A106-66FA-4DD6-BAB3-B8D8393A6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6B7C11-BF9E-408C-887F-6B9BC1863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79E133-BC16-4FB3-9BC0-B6A568D98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CB5E0-055B-4886-BB25-0C7618D3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10B8AC-7215-4E96-8E27-FC440628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456F72-33A8-4910-A853-F0EF915F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EF7DE8-23CA-4D99-8CC9-4903DDD55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C177F8-D6AF-47A0-B490-1B3CDFEE6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72E65B-AF1C-4F65-9941-D855AC9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8AAEDA-38B0-46A7-BB17-DB378E2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7335DD-857A-49BC-BF94-7878B3D9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7FFB23-FD3E-408F-A23F-48552154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57B89F-6135-4F2B-893F-E8961000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995CA68-6719-40C1-95A2-F647EA7FA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4B353A-0A39-4E56-A1C1-2DDA22C59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2A394CB-908A-4E67-874E-EA58FD2B2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A4D78FF-9BDC-47EE-AD08-F85FEF056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64B697-85E0-44B7-99FA-9C7AC68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2D574AC-5168-4E22-8835-2D38CC2B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35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9317D4-8ACB-498D-8524-425777540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58D9979-8217-47E8-9E8D-B2D0F803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7BFD1B-2793-4D83-B874-8CE6EE8A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93DF3D-5BBD-49D4-B217-881FB1389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23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ACF60-303D-438B-ADDF-FD8A00C5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7D61A-5D1E-48D1-8F9F-72DCC6131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97FC-8D71-4940-B6BB-6862C7659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DCA0-1BB0-4A78-B9FD-CBA4791AF177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17A4A-6BE4-47CB-9CD4-A285E2D43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2747D-D825-4A66-8A60-C4EE4BC74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1388-63F8-4FEC-99A6-4E4A5CF5E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5.xml" Type="http://schemas.openxmlformats.org/officeDocument/2006/relationships/slideLayout"/></Relationships>
</file>

<file path=ppt/slides/_rels/slide10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8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2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_rels/slide4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697" y="99900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Предмет: «Профильный труд»</a:t>
            </a:r>
            <a:br>
              <a:rPr lang="ru-RU" dirty="0" smtClean="0">
                <a:solidFill>
                  <a:prstClr val="black"/>
                </a:solidFill>
              </a:rPr>
            </a:br>
            <a:r>
              <a:rPr lang="ru-RU" sz="2200" dirty="0" smtClean="0">
                <a:solidFill>
                  <a:prstClr val="black"/>
                </a:solidFill>
              </a:rPr>
              <a:t>Класс: 7 </a:t>
            </a:r>
            <a:r>
              <a:rPr lang="ru-RU" sz="1300" dirty="0" smtClean="0">
                <a:solidFill>
                  <a:prstClr val="black"/>
                </a:solidFill>
              </a:rPr>
              <a:t>(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по программе </a:t>
            </a:r>
            <a:r>
              <a:rPr lang="ru-RU" sz="1600" dirty="0" smtClean="0">
                <a:solidFill>
                  <a:prstClr val="black"/>
                </a:solidFill>
              </a:rPr>
              <a:t>АООП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2)</a:t>
            </a:r>
            <a:br>
              <a:rPr lang="ru-RU" sz="1600" dirty="0" smtClean="0">
                <a:solidFill>
                  <a:prstClr val="black"/>
                </a:solidFill>
              </a:rPr>
            </a:br>
            <a:r>
              <a:rPr lang="ru-RU" sz="1600" dirty="0" smtClean="0">
                <a:solidFill>
                  <a:prstClr val="black"/>
                </a:solidFill>
              </a:rPr>
              <a:t/>
            </a:r>
            <a:br>
              <a:rPr lang="ru-RU" sz="1600" dirty="0" smtClean="0">
                <a:solidFill>
                  <a:prstClr val="black"/>
                </a:solidFill>
              </a:rPr>
            </a:br>
            <a:r>
              <a:rPr lang="ru-RU" dirty="0"/>
              <a:t>Тема урока. </a:t>
            </a:r>
            <a:r>
              <a:rPr lang="ru-RU" dirty="0" smtClean="0"/>
              <a:t>Изготовление деревянных </a:t>
            </a:r>
            <a:r>
              <a:rPr lang="ru-RU" dirty="0" err="1" smtClean="0"/>
              <a:t>пазл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1001" y="2509792"/>
            <a:ext cx="7491000" cy="42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65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001" y="21918"/>
            <a:ext cx="6452714" cy="660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34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00" y="0"/>
            <a:ext cx="9178095" cy="688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71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234056" y="-1073389"/>
            <a:ext cx="6798333" cy="906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1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000" y="24644"/>
            <a:ext cx="9111141" cy="683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00" y="-3071"/>
            <a:ext cx="9148095" cy="686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53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t="28"/>
          <a:stretch/>
        </p:blipFill>
        <p:spPr>
          <a:xfrm>
            <a:off x="1043944" y="1"/>
            <a:ext cx="102101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7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000" y="-1348"/>
            <a:ext cx="9118095" cy="683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21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00" y="10800"/>
            <a:ext cx="9468750" cy="71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0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00" y="1854000"/>
            <a:ext cx="5218628" cy="391397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000" y="3339000"/>
            <a:ext cx="5716190" cy="33836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b="59" r="62"/>
          <a:stretch/>
        </p:blipFill>
        <p:spPr>
          <a:xfrm>
            <a:off x="5644628" y="0"/>
            <a:ext cx="4840190" cy="32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91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00" y="-14555"/>
            <a:ext cx="9180000" cy="688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9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000" y="-14143"/>
            <a:ext cx="9162857" cy="6872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5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000" y="21962"/>
            <a:ext cx="5128571" cy="6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0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000" y="246679"/>
            <a:ext cx="8815095" cy="661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1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6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000" y="108894"/>
            <a:ext cx="7866927" cy="674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1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5692</TotalTime>
  <Words>6</Words>
  <Application>Microsoft Office PowerPoint</Application>
  <PresentationFormat>Широкоэкранный</PresentationFormat>
  <Paragraphs>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Тема Office</vt:lpstr>
      <vt:lpstr>Предмет: «Профильный труд» Класс: 7 (обучающиеся по программе АООП образования обучающихся с умеренной, тяжелой и глубокой умственной отсталостью (интеллектуальными нарушениями), тяжелыми и множественными нарушениями развития Вариант 2)  Тема урока. Изготовление деревянных пазл.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Светлана</cp:lastModifiedBy>
  <cp:revision>94</cp:revision>
  <dcterms:created xsi:type="dcterms:W3CDTF">2020-07-05T17:04:43Z</dcterms:created>
  <dcterms:modified xsi:type="dcterms:W3CDTF">2024-04-01T14:10:17Z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839293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