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5958/main/104573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Окружающий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мир.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«Здравствуй, школа».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Аракелян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Гоар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Спартаковна.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3310" y="33669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«Школа – интернат № 1»</a:t>
            </a:r>
          </a:p>
        </p:txBody>
      </p:sp>
    </p:spTree>
    <p:extLst>
      <p:ext uri="{BB962C8B-B14F-4D97-AF65-F5344CB8AC3E}">
        <p14:creationId xmlns:p14="http://schemas.microsoft.com/office/powerpoint/2010/main" val="97578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6804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7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84784"/>
            <a:ext cx="4464496" cy="294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Доброе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утро всем девочкам! (Девочки машут и отвечают: «Доброе утро!»)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Доброе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утро всем мальчикам! (Мальчики машут и отвечают «Доброе утро!»)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Доброе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утро всем тем, кто сегодня чистил зубы!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Доброе </a:t>
            </a:r>
            <a:r>
              <a:rPr lang="ru-RU" dirty="0">
                <a:latin typeface="Times New Roman"/>
                <a:ea typeface="Times New Roman"/>
              </a:rPr>
              <a:t>утро всем, кому нравится погода за окном.</a:t>
            </a:r>
            <a:endParaRPr lang="ru-RU" dirty="0"/>
          </a:p>
        </p:txBody>
      </p:sp>
      <p:pic>
        <p:nvPicPr>
          <p:cNvPr id="1026" name="Picture 2" descr="C:\Users\User\Desktop\9972688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423700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0872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1. Здесь за партами сидим,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Пишем, слушаем, молчим.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Каждый день и каждый час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Мы учиться ходим в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(класс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2. Быстро время то промчится,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Коль не будешь ты лениться.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Скоро прозвенит звонок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И закончится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(урок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3. Школьный прозвенел звонок,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Завершается урок.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Отдохнуть всех непременно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Приглашает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(перемена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4. Дом на улице стоит,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Детвора к нему спешит.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Несут тетрадки, книжки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Девчонки и мальчишки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(школа)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724" y="30555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1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124744"/>
            <a:ext cx="3992086" cy="384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16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2674640"/>
            <a:ext cx="58864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70"/>
              </a:lnSpc>
              <a:spcAft>
                <a:spcPts val="1000"/>
              </a:spcAft>
            </a:pPr>
            <a:r>
              <a:rPr lang="ru-RU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2"/>
              </a:rPr>
              <a:t>https://resh.edu.ru/subject/lesson/5958/main/104573/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37508"/>
            <a:ext cx="58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фильма «Здравствуй, школа!»</a:t>
            </a:r>
          </a:p>
        </p:txBody>
      </p:sp>
    </p:spTree>
    <p:extLst>
      <p:ext uri="{BB962C8B-B14F-4D97-AF65-F5344CB8AC3E}">
        <p14:creationId xmlns:p14="http://schemas.microsoft.com/office/powerpoint/2010/main" val="132526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223" y="32306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то, что пригодится в школе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5bcf17fcda3e0f3580367e0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38582"/>
            <a:ext cx="2078906" cy="236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5bcf17fcda3e0f3580367e0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3123"/>
            <a:ext cx="2309986" cy="213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5bcf17fcda3e0f3580367e0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26" y="2045918"/>
            <a:ext cx="2243871" cy="181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5bcf17fcda3e0f3580367e0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1944216" cy="147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5bcf17fcda3e0f3580367e0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040815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5bcf17fcda3e0f3580367e0a (1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07" y="4066796"/>
            <a:ext cx="1650890" cy="188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25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5656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Школьные кабинеты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Предпринимательский-класс-1024x6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8" y="1412776"/>
            <a:ext cx="3731542" cy="267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8ac2f389c694ecc4b5c4b27fd13e60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50" y="1412776"/>
            <a:ext cx="3287490" cy="267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d1cd1cc3-8795-476c-bc06-1655ff9f2f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564617" cy="2397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88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040" y="1196752"/>
            <a:ext cx="4572000" cy="2603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Поднимает руки класс - это раз,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Завертелась голова - это два,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Три - руками три хлопка,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 четыре - руки шире,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Пять - руками помахать,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Шесть - на место тихо сесть.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f7288fc227e44563e876c2f4a5f4665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472546" cy="39533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6056" y="42713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326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дня в школе и правила поведения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ZPy3IclH0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496495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20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40466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ce87b802e7f631ab5e9dcad111014e9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76" y="1844824"/>
            <a:ext cx="4521671" cy="3643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79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243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2024-01-23T12:20:13Z</dcterms:created>
  <dcterms:modified xsi:type="dcterms:W3CDTF">2024-09-23T10:02:25Z</dcterms:modified>
</cp:coreProperties>
</file>