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96" r:id="rId3"/>
    <p:sldId id="286" r:id="rId4"/>
    <p:sldId id="294" r:id="rId5"/>
    <p:sldId id="295" r:id="rId6"/>
    <p:sldId id="297" r:id="rId7"/>
    <p:sldId id="290" r:id="rId8"/>
    <p:sldId id="291" r:id="rId9"/>
    <p:sldId id="293" r:id="rId10"/>
    <p:sldId id="287" r:id="rId11"/>
    <p:sldId id="298" r:id="rId12"/>
    <p:sldId id="29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>
      <p:cViewPr varScale="1">
        <p:scale>
          <a:sx n="92" d="100"/>
          <a:sy n="92" d="100"/>
        </p:scale>
        <p:origin x="4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450B3A33-03F4-4866-B517-A54DC8904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2259000"/>
          </a:xfrm>
        </p:spPr>
        <p:txBody>
          <a:bodyPr>
            <a:normAutofit/>
          </a:bodyPr>
          <a:lstStyle/>
          <a:p>
            <a:r>
              <a:rPr lang="ru-RU" sz="3600" b="1" dirty="0"/>
              <a:t>Предмет: </a:t>
            </a:r>
            <a:r>
              <a:rPr lang="ru-RU" sz="3600" b="1" dirty="0" smtClean="0"/>
              <a:t>«Окружающий социальный мир»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Класс: 8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4900" b="1" dirty="0">
                <a:solidFill>
                  <a:srgbClr val="FF0000"/>
                </a:solidFill>
              </a:rPr>
              <a:t>Тема урока</a:t>
            </a:r>
            <a:r>
              <a:rPr lang="ru-RU" sz="4900" b="1" dirty="0" smtClean="0">
                <a:solidFill>
                  <a:srgbClr val="FF0000"/>
                </a:solidFill>
              </a:rPr>
              <a:t>: </a:t>
            </a:r>
            <a:r>
              <a:rPr lang="ru-RU" sz="4900" b="1" dirty="0" smtClean="0">
                <a:solidFill>
                  <a:srgbClr val="FF0000"/>
                </a:solidFill>
              </a:rPr>
              <a:t>Праздник </a:t>
            </a:r>
            <a:r>
              <a:rPr lang="ru-RU" sz="4900" b="1" dirty="0" smtClean="0">
                <a:solidFill>
                  <a:srgbClr val="FF0000"/>
                </a:solidFill>
              </a:rPr>
              <a:t>«23 февраля</a:t>
            </a:r>
            <a:r>
              <a:rPr lang="ru-RU" sz="4900" b="1" dirty="0" smtClean="0">
                <a:solidFill>
                  <a:srgbClr val="FF0000"/>
                </a:solidFill>
              </a:rPr>
              <a:t>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 flipV="1">
            <a:off x="8975996" y="6839910"/>
            <a:ext cx="296999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041" y="2172296"/>
            <a:ext cx="6300000" cy="471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62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67" t="75" r="9" b="105"/>
          <a:stretch/>
        </p:blipFill>
        <p:spPr>
          <a:xfrm>
            <a:off x="876000" y="-8589"/>
            <a:ext cx="10305000" cy="690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62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56903" t="2757" r="101" b="67828"/>
          <a:stretch/>
        </p:blipFill>
        <p:spPr>
          <a:xfrm>
            <a:off x="111000" y="9000"/>
            <a:ext cx="3501234" cy="2160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r="50091" b="67628"/>
          <a:stretch/>
        </p:blipFill>
        <p:spPr>
          <a:xfrm>
            <a:off x="4116000" y="2169000"/>
            <a:ext cx="4027125" cy="23553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66923" r="47548"/>
          <a:stretch/>
        </p:blipFill>
        <p:spPr>
          <a:xfrm>
            <a:off x="7334797" y="4014000"/>
            <a:ext cx="4273328" cy="242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7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000"/>
            <a:ext cx="11571429" cy="67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3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000" y="20250"/>
            <a:ext cx="9117000" cy="683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1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00" y="-13500"/>
            <a:ext cx="9162000" cy="68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3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000" y="144000"/>
            <a:ext cx="8673600" cy="649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31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000" y="21189"/>
            <a:ext cx="9162000" cy="68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5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162"/>
          <a:stretch/>
        </p:blipFill>
        <p:spPr>
          <a:xfrm>
            <a:off x="1100999" y="0"/>
            <a:ext cx="10238117" cy="67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000" y="54000"/>
            <a:ext cx="9072000" cy="68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87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999" y="-55014"/>
            <a:ext cx="9911129" cy="691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6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000" y="-13886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87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7</Words>
  <Application>Microsoft Office PowerPoint</Application>
  <PresentationFormat>Широкоэкранный</PresentationFormat>
  <Paragraphs>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Предмет: «Окружающий социальный мир» Класс: 8 Тема урока: Праздник «23 февраля»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Анна</cp:lastModifiedBy>
  <cp:revision>72</cp:revision>
  <dcterms:created xsi:type="dcterms:W3CDTF">2020-07-05T17:04:43Z</dcterms:created>
  <dcterms:modified xsi:type="dcterms:W3CDTF">2025-02-18T10:04:58Z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729700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S10.3.1</vt:lpwstr>
  </property>
</Properties>
</file>