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4"/>
  </p:handoutMasterIdLst>
  <p:sldIdLst>
    <p:sldId id="256" r:id="rId2"/>
    <p:sldId id="296" r:id="rId3"/>
    <p:sldId id="286" r:id="rId4"/>
    <p:sldId id="294" r:id="rId5"/>
    <p:sldId id="295" r:id="rId6"/>
    <p:sldId id="297" r:id="rId7"/>
    <p:sldId id="290" r:id="rId8"/>
    <p:sldId id="291" r:id="rId9"/>
    <p:sldId id="293" r:id="rId10"/>
    <p:sldId id="287" r:id="rId11"/>
    <p:sldId id="298" r:id="rId12"/>
    <p:sldId id="292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>
      <p:cViewPr varScale="1">
        <p:scale>
          <a:sx n="92" d="100"/>
          <a:sy n="92" d="100"/>
        </p:scale>
        <p:origin x="49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1842" y="60"/>
      </p:cViewPr>
      <p:guideLst/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="" xmlns:a16="http://schemas.microsoft.com/office/drawing/2014/main" id="{64841CAF-A07E-41D8-BD8F-52F73295D5F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0188BD95-FBAB-4D16-BD86-CE51C950709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A3847C-6236-49F0-8959-82DC0EBC11ED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F7E1B677-B06C-4E64-BFEC-82AE7D552DC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9768CD68-BDDA-40E2-B24A-A8ACE53D9EB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08E3F0-51D1-4467-BF31-1BD72ECE43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1802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4EEB5F3-46D5-4827-9176-87B3ED408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E9C46714-EA01-4BA8-B3F4-1804E1ADDE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7FFA0AC6-9EBA-40E1-BBC8-87B9F008BC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2BDAAFA1-B9E1-4CF6-9E6D-8761377676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A2847870-C82B-4F62-91CF-02C2A8DE6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009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="" xmlns:a16="http://schemas.microsoft.com/office/drawing/2014/main" id="{4F60D616-074D-47B4-B726-E9928A98B0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="" xmlns:a16="http://schemas.microsoft.com/office/drawing/2014/main" id="{89EA2C6B-320E-404F-B8A0-821D10932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="" xmlns:a16="http://schemas.microsoft.com/office/drawing/2014/main" id="{ABFE942B-7393-4B73-A8D9-DB6C12184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3425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87CEB6D-ED6D-4526-81A8-6B48D4500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B752732C-DB42-4FF4-B63F-BDB95C239D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1D427B4B-0BA1-4E32-AC35-3A7656175D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C8EFE849-CF36-4DF7-B3AA-B5613D278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00B612AF-149D-40FD-81B8-0BEF0CA21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2186FBBA-6EDD-41C1-83F2-A92D6A1E1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5242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4E0E3E9-2EA0-4F93-ACF3-69B3BFD81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="" xmlns:a16="http://schemas.microsoft.com/office/drawing/2014/main" id="{28FF30DC-8368-4617-B796-6D8CD1AA939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="" xmlns:a16="http://schemas.microsoft.com/office/drawing/2014/main" id="{990E88DC-1E9E-475D-B470-7C75BF6F8A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B7651535-13B0-4736-B6E0-8114A25C3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A85029B0-26CA-4FD7-8F74-A591073467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5CFDCF4F-29F3-434F-93BF-7145496CAF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503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95119624-59D1-41E3-AEA2-748028B5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B761F556-4960-4FFB-84B0-6DD9DECFF6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F3852AA-44AB-40DE-ABB5-D989F49F6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4FF99121-21B5-44CE-A3CC-FB750D0013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BA2C88A-CBD1-4F5D-AFDA-B87C66F4D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9633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="" xmlns:a16="http://schemas.microsoft.com/office/drawing/2014/main" id="{29D2C97F-DA00-4FE0-831A-7C4145CC871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="" xmlns:a16="http://schemas.microsoft.com/office/drawing/2014/main" id="{69E203A0-4947-4CC0-B314-D5F901EC7B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B39999C7-CA6F-4918-9A59-E4F9979B2F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17F7D328-60F9-4536-BF6F-A15329120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CC5CB392-EC5F-4163-9BD2-AD0959FD7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8441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0BCF96D8-8510-4EF3-B422-332DC57E5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B3007763-0BB5-4DD5-BC47-1C50AB65A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1048DF2C-669A-4DCA-8793-1F7410D7F8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5933E309-0F6F-484F-98FA-46AB4551E6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8063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4EEB5F3-46D5-4827-9176-87B3ED4087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6000" y="684000"/>
            <a:ext cx="7065000" cy="1305000"/>
          </a:xfrm>
        </p:spPr>
        <p:txBody>
          <a:bodyPr anchor="b"/>
          <a:lstStyle>
            <a:lvl1pPr algn="ctr">
              <a:defRPr sz="6000" b="1">
                <a:solidFill>
                  <a:schemeClr val="accent1"/>
                </a:solidFill>
                <a:effectLst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904648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1BD4EC29-EC9D-4966-9B2F-5A81BAAA14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1000" y="189000"/>
            <a:ext cx="9075600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2AF823D-AA6C-41CE-8369-D43088671A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1000" y="2034000"/>
            <a:ext cx="10515600" cy="40979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733795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bg>
      <p:bgPr>
        <a:blipFill dpi="0" rotWithShape="1">
          <a:blip r:embed="rId2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>
            <a:extLst>
              <a:ext uri="{FF2B5EF4-FFF2-40B4-BE49-F238E27FC236}">
                <a16:creationId xmlns="" xmlns:a16="http://schemas.microsoft.com/office/drawing/2014/main" id="{450B3A33-03F4-4866-B517-A54DC8904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01000" y="189000"/>
            <a:ext cx="9075600" cy="1325563"/>
          </a:xfrm>
        </p:spPr>
        <p:txBody>
          <a:bodyPr>
            <a:normAutofit/>
          </a:bodyPr>
          <a:lstStyle>
            <a:lvl1pPr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317031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278A106-66FA-4DD6-BAB3-B8D8393A6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1C6B7C11-BF9E-408C-887F-6B9BC18637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0579E133-BC16-4FB3-9BC0-B6A568D981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F95CB5E0-055B-4886-BB25-0C7618D30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5410B8AC-7215-4E96-8E27-FC440628E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950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3B456F72-33A8-4910-A853-F0EF915F0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E3EF7DE8-23CA-4D99-8CC9-4903DDD552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38C177F8-D6AF-47A0-B490-1B3CDFEE6E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="" xmlns:a16="http://schemas.microsoft.com/office/drawing/2014/main" id="{2B72E65B-AF1C-4F65-9941-D855AC96A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108AAEDA-38B0-46A7-BB17-DB378E2D8E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C07335DD-857A-49BC-BF94-7878B3D9B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990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27FFB23-FD3E-408F-A23F-485521549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3557B89F-6135-4F2B-893F-E89610007D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="" xmlns:a16="http://schemas.microsoft.com/office/drawing/2014/main" id="{F995CA68-6719-40C1-95A2-F647EA7FA4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="" xmlns:a16="http://schemas.microsoft.com/office/drawing/2014/main" id="{2A4B353A-0A39-4E56-A1C1-2DDA22C594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="" xmlns:a16="http://schemas.microsoft.com/office/drawing/2014/main" id="{B2A394CB-908A-4E67-874E-EA58FD2B22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="" xmlns:a16="http://schemas.microsoft.com/office/drawing/2014/main" id="{DA4D78FF-9BDC-47EE-AD08-F85FEF056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="" xmlns:a16="http://schemas.microsoft.com/office/drawing/2014/main" id="{8B64B697-85E0-44B7-99FA-9C7AC6859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="" xmlns:a16="http://schemas.microsoft.com/office/drawing/2014/main" id="{32D574AC-5168-4E22-8835-2D38CC2BB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350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E9317D4-8ACB-498D-8524-425777540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358D9979-8217-47E8-9E8D-B2D0F8032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9DCA0-1BB0-4A78-B9FD-CBA4791AF177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="" xmlns:a16="http://schemas.microsoft.com/office/drawing/2014/main" id="{987BFD1B-2793-4D83-B874-8CE6EE8A1F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="" xmlns:a16="http://schemas.microsoft.com/office/drawing/2014/main" id="{5293DF3D-5BBD-49D4-B217-881FB1389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2339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97ACF60-303D-438B-ADDF-FD8A00C5B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="" xmlns:a16="http://schemas.microsoft.com/office/drawing/2014/main" id="{9D57D61A-5D1E-48D1-8F9F-72DCC61312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="" xmlns:a16="http://schemas.microsoft.com/office/drawing/2014/main" id="{66FE97FC-8D71-4940-B6BB-6862C76594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89DCA0-1BB0-4A78-B9FD-CBA4791AF177}" type="datetimeFigureOut">
              <a:rPr lang="ru-RU" smtClean="0"/>
              <a:t>18.02.2025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="" xmlns:a16="http://schemas.microsoft.com/office/drawing/2014/main" id="{05017A4A-6BE4-47CB-9CD4-A285E2D43D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="" xmlns:a16="http://schemas.microsoft.com/office/drawing/2014/main" id="{99B2747D-D825-4A66-8A60-C4EE4BC746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41388-63F8-4FEC-99A6-4E4A5CF5E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251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50" r:id="rId4"/>
    <p:sldLayoutId id="2147483662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" y="0"/>
            <a:ext cx="12192000" cy="2259000"/>
          </a:xfrm>
        </p:spPr>
        <p:txBody>
          <a:bodyPr>
            <a:normAutofit/>
          </a:bodyPr>
          <a:lstStyle/>
          <a:p>
            <a:r>
              <a:rPr lang="ru-RU" sz="3600" b="1" dirty="0"/>
              <a:t>Предмет: </a:t>
            </a:r>
            <a:r>
              <a:rPr lang="ru-RU" sz="3600" b="1" dirty="0" smtClean="0"/>
              <a:t>«Окружающий социальный мир»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b="1" dirty="0"/>
              <a:t>Класс: 8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4900" b="1" dirty="0">
                <a:solidFill>
                  <a:srgbClr val="FF0000"/>
                </a:solidFill>
              </a:rPr>
              <a:t>Тема урока</a:t>
            </a:r>
            <a:r>
              <a:rPr lang="ru-RU" sz="4900" b="1" dirty="0" smtClean="0">
                <a:solidFill>
                  <a:srgbClr val="FF0000"/>
                </a:solidFill>
              </a:rPr>
              <a:t>: </a:t>
            </a:r>
            <a:r>
              <a:rPr lang="ru-RU" sz="4900" b="1" dirty="0" smtClean="0">
                <a:solidFill>
                  <a:srgbClr val="FF0000"/>
                </a:solidFill>
              </a:rPr>
              <a:t>Праздник </a:t>
            </a:r>
            <a:r>
              <a:rPr lang="ru-RU" sz="4900" b="1" dirty="0" smtClean="0">
                <a:solidFill>
                  <a:srgbClr val="FF0000"/>
                </a:solidFill>
              </a:rPr>
              <a:t>«23 февраля</a:t>
            </a:r>
            <a:r>
              <a:rPr lang="ru-RU" sz="4900" b="1" dirty="0" smtClean="0">
                <a:solidFill>
                  <a:srgbClr val="FF0000"/>
                </a:solidFill>
              </a:rPr>
              <a:t>»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 flipV="1">
            <a:off x="8975996" y="6839910"/>
            <a:ext cx="296999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1041" y="2172296"/>
            <a:ext cx="6300000" cy="4713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621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l="167" t="75" r="9" b="105"/>
          <a:stretch/>
        </p:blipFill>
        <p:spPr>
          <a:xfrm>
            <a:off x="876000" y="-8589"/>
            <a:ext cx="10305000" cy="6904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5628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56903" t="2757" r="101" b="67828"/>
          <a:stretch/>
        </p:blipFill>
        <p:spPr>
          <a:xfrm>
            <a:off x="111000" y="9000"/>
            <a:ext cx="3501234" cy="21600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r="50091" b="67628"/>
          <a:stretch/>
        </p:blipFill>
        <p:spPr>
          <a:xfrm>
            <a:off x="4116000" y="2169000"/>
            <a:ext cx="4027125" cy="2355391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t="66923" r="47548"/>
          <a:stretch/>
        </p:blipFill>
        <p:spPr>
          <a:xfrm>
            <a:off x="7334797" y="4014000"/>
            <a:ext cx="4273328" cy="2429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072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8000"/>
            <a:ext cx="11571429" cy="67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9630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51000" y="20250"/>
            <a:ext cx="9117000" cy="683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9216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6000" y="-13500"/>
            <a:ext cx="9162000" cy="68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831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1000" y="144000"/>
            <a:ext cx="8673600" cy="64967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4311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1000" y="21189"/>
            <a:ext cx="9162000" cy="68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5958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b="162"/>
          <a:stretch/>
        </p:blipFill>
        <p:spPr>
          <a:xfrm>
            <a:off x="1100999" y="0"/>
            <a:ext cx="10238117" cy="675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073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6000" y="54000"/>
            <a:ext cx="9072000" cy="680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7870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999" y="-55014"/>
            <a:ext cx="9911129" cy="6913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364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6000" y="-13886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4872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Теплый синий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1255</TotalTime>
  <Words>7</Words>
  <Application>Microsoft Office PowerPoint</Application>
  <PresentationFormat>Широкоэкранный</PresentationFormat>
  <Paragraphs>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Тема Office</vt:lpstr>
      <vt:lpstr>Предмет: «Окружающий социальный мир» Класс: 8 Тема урока: Праздник «23 февраля»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Анна</cp:lastModifiedBy>
  <cp:revision>72</cp:revision>
  <dcterms:created xsi:type="dcterms:W3CDTF">2020-07-05T17:04:43Z</dcterms:created>
  <dcterms:modified xsi:type="dcterms:W3CDTF">2025-02-18T10:04:58Z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729700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S10.3.1</vt:lpwstr>
  </property>
</Properties>
</file>