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57" r:id="rId6"/>
    <p:sldId id="258" r:id="rId7"/>
    <p:sldId id="267" r:id="rId8"/>
    <p:sldId id="262" r:id="rId9"/>
    <p:sldId id="263" r:id="rId10"/>
    <p:sldId id="268" r:id="rId11"/>
    <p:sldId id="269" r:id="rId12"/>
    <p:sldId id="266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5AABF-8A5A-46CA-B730-D9FCD68918CD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D4C92-A384-42D3-A461-B8ED0165B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D4C92-A384-42D3-A461-B8ED0165BFD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62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4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50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0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0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10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4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3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15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1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82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4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3ADF568-DE46-47A7-8C4D-A5062B7C3DAE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3930-9473-4F6E-BBA5-FA02CC5C4F7D}" type="slidenum">
              <a:rPr lang="ru-RU" smtClean="0"/>
              <a:t>‹#›</a:t>
            </a:fld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1742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68A65-A7C5-5788-C6F2-628DEE807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1722" y="4376349"/>
            <a:ext cx="5518066" cy="22685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1  класс</a:t>
            </a:r>
            <a:br>
              <a:rPr lang="ru-RU" sz="2000" dirty="0"/>
            </a:br>
            <a:r>
              <a:rPr lang="ru-RU" sz="2000" dirty="0"/>
              <a:t>  Микол Марина </a:t>
            </a:r>
            <a:r>
              <a:rPr lang="ru-RU" sz="2000" dirty="0" err="1"/>
              <a:t>Джоновна</a:t>
            </a:r>
            <a:br>
              <a:rPr lang="ru-RU" sz="2000" dirty="0"/>
            </a:br>
            <a:r>
              <a:rPr lang="ru-RU" sz="2000" dirty="0"/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  <a:br>
              <a:rPr lang="ru-RU" sz="2000" dirty="0"/>
            </a:br>
            <a:r>
              <a:rPr lang="ru-RU" sz="2000" dirty="0"/>
              <a:t>«Школа – интернат № 1»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0D8B3E-CE55-9267-AC23-004444D85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345" y="560174"/>
            <a:ext cx="7009529" cy="2561967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92D050"/>
                </a:solidFill>
              </a:rPr>
              <a:t>Окружающий социальный мир</a:t>
            </a:r>
          </a:p>
        </p:txBody>
      </p:sp>
    </p:spTree>
    <p:extLst>
      <p:ext uri="{BB962C8B-B14F-4D97-AF65-F5344CB8AC3E}">
        <p14:creationId xmlns:p14="http://schemas.microsoft.com/office/powerpoint/2010/main" val="39312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6B0E9-05BB-94E9-A52D-50BE6046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876" y="149029"/>
            <a:ext cx="4095198" cy="1077229"/>
          </a:xfrm>
        </p:spPr>
        <p:txBody>
          <a:bodyPr/>
          <a:lstStyle/>
          <a:p>
            <a:r>
              <a:rPr lang="ru-RU" dirty="0"/>
              <a:t>Физкультминутка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BBA467-F4BD-8E7A-1CD1-010C3870CEA6}"/>
              </a:ext>
            </a:extLst>
          </p:cNvPr>
          <p:cNvSpPr txBox="1"/>
          <p:nvPr/>
        </p:nvSpPr>
        <p:spPr>
          <a:xfrm>
            <a:off x="1771135" y="1029729"/>
            <a:ext cx="649141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/>
              <a:t>«Автобус»</a:t>
            </a:r>
          </a:p>
          <a:p>
            <a:r>
              <a:rPr lang="ru-RU" sz="1600" dirty="0"/>
              <a:t>Мы в автобусе сидим и сидим, и сидим.         (хлопки по </a:t>
            </a:r>
            <a:r>
              <a:rPr lang="ru-RU" sz="1600" dirty="0" err="1"/>
              <a:t>коленят</a:t>
            </a:r>
            <a:r>
              <a:rPr lang="ru-RU" sz="1600" dirty="0"/>
              <a:t>)</a:t>
            </a:r>
          </a:p>
          <a:p>
            <a:r>
              <a:rPr lang="ru-RU" sz="1600" dirty="0"/>
              <a:t>И из окошечка глядим, все глядим.                  (ладонь ко лбу)</a:t>
            </a:r>
          </a:p>
          <a:p>
            <a:r>
              <a:rPr lang="ru-RU" sz="1600" dirty="0"/>
              <a:t>Глядим назад, глядим вперёд                             (повороты)</a:t>
            </a:r>
          </a:p>
          <a:p>
            <a:r>
              <a:rPr lang="ru-RU" sz="1600" dirty="0"/>
              <a:t>вот так - вот,</a:t>
            </a:r>
          </a:p>
          <a:p>
            <a:r>
              <a:rPr lang="ru-RU" sz="1600" dirty="0"/>
              <a:t>вот так - вот.</a:t>
            </a:r>
          </a:p>
          <a:p>
            <a:r>
              <a:rPr lang="ru-RU" sz="1600" dirty="0"/>
              <a:t>Ну что ж автобус не везёт, не везёт?</a:t>
            </a:r>
          </a:p>
          <a:p>
            <a:r>
              <a:rPr lang="ru-RU" sz="1600" dirty="0"/>
              <a:t>Колёса закружились                                         (руками  </a:t>
            </a:r>
            <a:r>
              <a:rPr lang="ru-RU" sz="1600" dirty="0" err="1"/>
              <a:t>рулеточка</a:t>
            </a:r>
            <a:r>
              <a:rPr lang="ru-RU" sz="1600" dirty="0"/>
              <a:t>)</a:t>
            </a:r>
          </a:p>
          <a:p>
            <a:r>
              <a:rPr lang="ru-RU" sz="1600" dirty="0"/>
              <a:t>вот так -вот, вот так –вот.</a:t>
            </a:r>
          </a:p>
          <a:p>
            <a:r>
              <a:rPr lang="ru-RU" sz="1600" dirty="0"/>
              <a:t>Вперёд мы покатились</a:t>
            </a:r>
          </a:p>
          <a:p>
            <a:r>
              <a:rPr lang="ru-RU" sz="1600" dirty="0"/>
              <a:t>Вот так –вот, вот так  –вот.</a:t>
            </a:r>
          </a:p>
          <a:p>
            <a:r>
              <a:rPr lang="ru-RU" sz="1600" dirty="0"/>
              <a:t>А щётки по стеклу шуршат                            (ладони влево вправо)</a:t>
            </a:r>
          </a:p>
          <a:p>
            <a:r>
              <a:rPr lang="ru-RU" sz="1600" dirty="0" err="1"/>
              <a:t>Бжик</a:t>
            </a:r>
            <a:r>
              <a:rPr lang="ru-RU" sz="1600" dirty="0"/>
              <a:t> -</a:t>
            </a:r>
            <a:r>
              <a:rPr lang="ru-RU" sz="1600" dirty="0" err="1"/>
              <a:t>бжик</a:t>
            </a:r>
            <a:r>
              <a:rPr lang="ru-RU" sz="1600" dirty="0"/>
              <a:t>, </a:t>
            </a:r>
            <a:r>
              <a:rPr lang="ru-RU" sz="1600" dirty="0" err="1"/>
              <a:t>бжик</a:t>
            </a:r>
            <a:r>
              <a:rPr lang="ru-RU" sz="1600" dirty="0"/>
              <a:t> -</a:t>
            </a:r>
            <a:r>
              <a:rPr lang="ru-RU" sz="1600" dirty="0" err="1"/>
              <a:t>бжик</a:t>
            </a:r>
            <a:endParaRPr lang="ru-RU" sz="1600" dirty="0"/>
          </a:p>
          <a:p>
            <a:r>
              <a:rPr lang="ru-RU" sz="1600" dirty="0"/>
              <a:t>Все капельки смести хотят</a:t>
            </a:r>
          </a:p>
          <a:p>
            <a:r>
              <a:rPr lang="ru-RU" sz="1600" dirty="0"/>
              <a:t>–</a:t>
            </a:r>
            <a:r>
              <a:rPr lang="ru-RU" sz="1600" dirty="0" err="1"/>
              <a:t>бжик</a:t>
            </a:r>
            <a:r>
              <a:rPr lang="ru-RU" sz="1600" dirty="0"/>
              <a:t>, -</a:t>
            </a:r>
            <a:r>
              <a:rPr lang="ru-RU" sz="1600" dirty="0" err="1"/>
              <a:t>бжик</a:t>
            </a:r>
            <a:r>
              <a:rPr lang="ru-RU" sz="1600" dirty="0"/>
              <a:t>, </a:t>
            </a:r>
            <a:r>
              <a:rPr lang="ru-RU" sz="1600" dirty="0" err="1"/>
              <a:t>бжик</a:t>
            </a:r>
            <a:r>
              <a:rPr lang="ru-RU" sz="1600" dirty="0"/>
              <a:t>, -</a:t>
            </a:r>
            <a:r>
              <a:rPr lang="ru-RU" sz="1600" dirty="0" err="1"/>
              <a:t>бжик</a:t>
            </a:r>
            <a:r>
              <a:rPr lang="ru-RU" sz="1600" dirty="0"/>
              <a:t>.</a:t>
            </a:r>
          </a:p>
          <a:p>
            <a:r>
              <a:rPr lang="ru-RU" sz="1600" dirty="0"/>
              <a:t>И мы не просто так сидим,</a:t>
            </a:r>
          </a:p>
          <a:p>
            <a:r>
              <a:rPr lang="ru-RU" sz="1600" dirty="0"/>
              <a:t>Би –би –би,</a:t>
            </a:r>
          </a:p>
          <a:p>
            <a:r>
              <a:rPr lang="ru-RU" sz="1600" dirty="0"/>
              <a:t>И громко, громко все гудим</a:t>
            </a:r>
          </a:p>
          <a:p>
            <a:r>
              <a:rPr lang="ru-RU" sz="1600" dirty="0"/>
              <a:t>Би –би -би.</a:t>
            </a:r>
          </a:p>
          <a:p>
            <a:r>
              <a:rPr lang="ru-RU" sz="1600" dirty="0"/>
              <a:t>Пускай автобус наш трясёт                                    (трясут телом)</a:t>
            </a:r>
          </a:p>
          <a:p>
            <a:r>
              <a:rPr lang="ru-RU" sz="1600" dirty="0"/>
              <a:t>Вот так -вот, вот так -вот.</a:t>
            </a:r>
          </a:p>
          <a:p>
            <a:r>
              <a:rPr lang="ru-RU" sz="1600" dirty="0"/>
              <a:t>Мы едем, едем всё вперёд</a:t>
            </a:r>
          </a:p>
          <a:p>
            <a:r>
              <a:rPr lang="ru-RU" sz="1600" dirty="0"/>
              <a:t>Би –би -би.</a:t>
            </a:r>
          </a:p>
        </p:txBody>
      </p:sp>
    </p:spTree>
    <p:extLst>
      <p:ext uri="{BB962C8B-B14F-4D97-AF65-F5344CB8AC3E}">
        <p14:creationId xmlns:p14="http://schemas.microsoft.com/office/powerpoint/2010/main" val="4010668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1BC26-7A58-FF1A-D2D5-E3007D74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487" y="291830"/>
            <a:ext cx="4616812" cy="544749"/>
          </a:xfrm>
        </p:spPr>
        <p:txBody>
          <a:bodyPr>
            <a:normAutofit fontScale="90000"/>
          </a:bodyPr>
          <a:lstStyle/>
          <a:p>
            <a:r>
              <a:rPr lang="ru-RU" dirty="0"/>
              <a:t>Соедини части в целое.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0B2DF6-0801-084D-FFC0-BDCAE2AF4C9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2412" y="1070041"/>
            <a:ext cx="5243209" cy="524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1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100C9-CE90-4EEE-DB2D-F86F11925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443" y="269441"/>
            <a:ext cx="4128150" cy="1077229"/>
          </a:xfrm>
        </p:spPr>
        <p:txBody>
          <a:bodyPr/>
          <a:lstStyle/>
          <a:p>
            <a:r>
              <a:rPr lang="ru-RU" dirty="0"/>
              <a:t>« Скажи наоборот»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8F1D3-6D16-FE0D-C66D-15ECD2622CE2}"/>
              </a:ext>
            </a:extLst>
          </p:cNvPr>
          <p:cNvSpPr txBox="1"/>
          <p:nvPr/>
        </p:nvSpPr>
        <p:spPr>
          <a:xfrm>
            <a:off x="3863546" y="1305341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Грузовик большой, а велосипед- маленький</a:t>
            </a:r>
          </a:p>
          <a:p>
            <a:endParaRPr lang="ru-RU" dirty="0"/>
          </a:p>
          <a:p>
            <a:r>
              <a:rPr lang="ru-RU" dirty="0"/>
              <a:t>Поезд длинный, а автобус….</a:t>
            </a:r>
          </a:p>
          <a:p>
            <a:endParaRPr lang="ru-RU" dirty="0"/>
          </a:p>
          <a:p>
            <a:r>
              <a:rPr lang="ru-RU" dirty="0"/>
              <a:t>Трамвай тяжелый, велосипед……</a:t>
            </a:r>
          </a:p>
          <a:p>
            <a:endParaRPr lang="ru-RU" dirty="0"/>
          </a:p>
          <a:p>
            <a:r>
              <a:rPr lang="ru-RU" dirty="0"/>
              <a:t>Автобус высокий, автомобиль…..</a:t>
            </a:r>
          </a:p>
          <a:p>
            <a:endParaRPr lang="ru-RU" dirty="0"/>
          </a:p>
          <a:p>
            <a:r>
              <a:rPr lang="ru-RU" dirty="0"/>
              <a:t>Мотоцикл едет быстро, велосипед….</a:t>
            </a:r>
          </a:p>
          <a:p>
            <a:endParaRPr lang="ru-RU" dirty="0"/>
          </a:p>
          <a:p>
            <a:r>
              <a:rPr lang="ru-RU" dirty="0"/>
              <a:t>Автобус едет медленно, поезд…..</a:t>
            </a:r>
          </a:p>
          <a:p>
            <a:endParaRPr lang="ru-RU" dirty="0"/>
          </a:p>
          <a:p>
            <a:r>
              <a:rPr lang="ru-RU" dirty="0"/>
              <a:t>Велосипед легкий, трамвай……</a:t>
            </a:r>
          </a:p>
          <a:p>
            <a:endParaRPr lang="ru-RU" dirty="0"/>
          </a:p>
          <a:p>
            <a:r>
              <a:rPr lang="ru-RU" dirty="0"/>
              <a:t>Автобус короткий, поезд…..</a:t>
            </a:r>
          </a:p>
        </p:txBody>
      </p:sp>
    </p:spTree>
    <p:extLst>
      <p:ext uri="{BB962C8B-B14F-4D97-AF65-F5344CB8AC3E}">
        <p14:creationId xmlns:p14="http://schemas.microsoft.com/office/powerpoint/2010/main" val="2727158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0ACF5-EAA5-D1D0-C8F4-1AE4D36D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3709" y="256121"/>
            <a:ext cx="4004582" cy="1077229"/>
          </a:xfrm>
        </p:spPr>
        <p:txBody>
          <a:bodyPr/>
          <a:lstStyle/>
          <a:p>
            <a:r>
              <a:rPr lang="ru-RU" dirty="0"/>
              <a:t>Собери картинку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08ED3B7-DB15-229E-1463-4579E8CDE99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8573" y="1491049"/>
            <a:ext cx="7133968" cy="465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07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523DC-C7A8-452D-1657-0B0CFE277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551" y="2693775"/>
            <a:ext cx="4638896" cy="1201544"/>
          </a:xfrm>
        </p:spPr>
        <p:txBody>
          <a:bodyPr>
            <a:noAutofit/>
          </a:bodyPr>
          <a:lstStyle/>
          <a:p>
            <a:r>
              <a:rPr lang="ru-RU" sz="7200" dirty="0"/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169485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топка книг на столе">
            <a:extLst>
              <a:ext uri="{FF2B5EF4-FFF2-40B4-BE49-F238E27FC236}">
                <a16:creationId xmlns:a16="http://schemas.microsoft.com/office/drawing/2014/main" id="{F3F56173-9605-54C5-2C3D-26FFFEE2B6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584" y="123568"/>
            <a:ext cx="10083113" cy="6647935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:a16="http://schemas.microsoft.com/office/drawing/2014/main" id="{B0238EF6-E46A-729B-24DC-C01C0167F8C6}"/>
              </a:ext>
            </a:extLst>
          </p:cNvPr>
          <p:cNvSpPr txBox="1">
            <a:spLocks/>
          </p:cNvSpPr>
          <p:nvPr/>
        </p:nvSpPr>
        <p:spPr>
          <a:xfrm>
            <a:off x="1706227" y="502508"/>
            <a:ext cx="6531612" cy="516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Внимание! Проверь, дружок,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Готов ли ты начать урок!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Всё ли на месте? Всё ли в порядке: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Книжки, ручки и тетрадки?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Есть у нас девиз такой: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sz="2800" dirty="0"/>
              <a:t>Всё, что надо под рукой!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8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посуда, кухонный прибор, кружка, чайник&#10;&#10;Автоматически созданное описание">
            <a:extLst>
              <a:ext uri="{FF2B5EF4-FFF2-40B4-BE49-F238E27FC236}">
                <a16:creationId xmlns:a16="http://schemas.microsoft.com/office/drawing/2014/main" id="{466E5577-519F-9905-3AF4-FE2848CDF1B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6672" y="107004"/>
            <a:ext cx="8858655" cy="6643991"/>
          </a:xfrm>
          <a:prstGeom prst="rect">
            <a:avLst/>
          </a:prstGeom>
        </p:spPr>
      </p:pic>
      <p:sp>
        <p:nvSpPr>
          <p:cNvPr id="6" name="Облако 5">
            <a:extLst>
              <a:ext uri="{FF2B5EF4-FFF2-40B4-BE49-F238E27FC236}">
                <a16:creationId xmlns:a16="http://schemas.microsoft.com/office/drawing/2014/main" id="{EBECFF54-0D79-981F-1C28-EE8189B5B7A8}"/>
              </a:ext>
            </a:extLst>
          </p:cNvPr>
          <p:cNvSpPr/>
          <p:nvPr/>
        </p:nvSpPr>
        <p:spPr>
          <a:xfrm>
            <a:off x="4712042" y="2838963"/>
            <a:ext cx="2767913" cy="1180071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0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18DB4-8288-6505-BDFF-E7BE1091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145" y="68753"/>
            <a:ext cx="4558504" cy="1077229"/>
          </a:xfrm>
        </p:spPr>
        <p:txBody>
          <a:bodyPr/>
          <a:lstStyle/>
          <a:p>
            <a:r>
              <a:rPr lang="ru-RU" dirty="0"/>
              <a:t>  Выполни задание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B8B611C5-DC69-9FB5-67C1-6A0CA4D699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924" y="802648"/>
            <a:ext cx="4901563" cy="58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2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E73234-59C8-5CAD-DC1D-EFEFBB1222AD}"/>
              </a:ext>
            </a:extLst>
          </p:cNvPr>
          <p:cNvSpPr txBox="1"/>
          <p:nvPr/>
        </p:nvSpPr>
        <p:spPr>
          <a:xfrm>
            <a:off x="3443418" y="179969"/>
            <a:ext cx="33280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 гараже она стоит,</a:t>
            </a:r>
          </a:p>
          <a:p>
            <a:r>
              <a:rPr lang="ru-RU" dirty="0"/>
              <a:t>Фарами на всех глядит,</a:t>
            </a:r>
          </a:p>
          <a:p>
            <a:r>
              <a:rPr lang="ru-RU" dirty="0"/>
              <a:t>Масло просит и бензин,</a:t>
            </a:r>
          </a:p>
          <a:p>
            <a:r>
              <a:rPr lang="ru-RU" dirty="0"/>
              <a:t>Отвезти чтоб в магазин.</a:t>
            </a:r>
          </a:p>
        </p:txBody>
      </p:sp>
      <p:pic>
        <p:nvPicPr>
          <p:cNvPr id="8" name="Рисунок 7" descr="Изображение выглядит как машина, колесо, транспорт, транспортное средство&#10;&#10;Автоматически созданное описание">
            <a:extLst>
              <a:ext uri="{FF2B5EF4-FFF2-40B4-BE49-F238E27FC236}">
                <a16:creationId xmlns:a16="http://schemas.microsoft.com/office/drawing/2014/main" id="{15451E88-8D3F-9EA7-3603-15A5DBDE57E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723" y="91966"/>
            <a:ext cx="2200584" cy="15877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69C937-2E08-7A0C-753D-8BF37027B9CC}"/>
              </a:ext>
            </a:extLst>
          </p:cNvPr>
          <p:cNvSpPr txBox="1"/>
          <p:nvPr/>
        </p:nvSpPr>
        <p:spPr>
          <a:xfrm>
            <a:off x="5436974" y="2551554"/>
            <a:ext cx="36493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dirty="0">
                <a:effectLst/>
                <a:latin typeface="+mj-lt"/>
                <a:cs typeface="Times New Roman" panose="02020603050405020304" pitchFamily="18" charset="0"/>
              </a:rPr>
              <a:t>Братцы в гости снарядились,</a:t>
            </a:r>
            <a:br>
              <a:rPr lang="ru-RU" dirty="0">
                <a:latin typeface="+mj-lt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+mj-lt"/>
                <a:cs typeface="Times New Roman" panose="02020603050405020304" pitchFamily="18" charset="0"/>
              </a:rPr>
              <a:t>Друг за друга уцепились,</a:t>
            </a:r>
            <a:br>
              <a:rPr lang="ru-RU" dirty="0">
                <a:latin typeface="+mj-lt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+mj-lt"/>
                <a:cs typeface="Times New Roman" panose="02020603050405020304" pitchFamily="18" charset="0"/>
              </a:rPr>
              <a:t>И помчались в путь далек,</a:t>
            </a:r>
            <a:br>
              <a:rPr lang="ru-RU" dirty="0">
                <a:latin typeface="+mj-lt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+mj-lt"/>
                <a:cs typeface="Times New Roman" panose="02020603050405020304" pitchFamily="18" charset="0"/>
              </a:rPr>
              <a:t>Лишь оставили дымок</a:t>
            </a:r>
          </a:p>
        </p:txBody>
      </p:sp>
      <p:pic>
        <p:nvPicPr>
          <p:cNvPr id="12" name="Рисунок 11" descr="Изображение выглядит как транспорт, железная дорога, транспортное средство, Подвижный состав&#10;&#10;Автоматически созданное описание">
            <a:extLst>
              <a:ext uri="{FF2B5EF4-FFF2-40B4-BE49-F238E27FC236}">
                <a16:creationId xmlns:a16="http://schemas.microsoft.com/office/drawing/2014/main" id="{B76B4B79-4A5D-04F9-CDBF-C1F80A66E57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9712" y="2259455"/>
            <a:ext cx="3506515" cy="17976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2B23218-F84E-09E4-4EC0-05662ED9DE53}"/>
              </a:ext>
            </a:extLst>
          </p:cNvPr>
          <p:cNvSpPr txBox="1"/>
          <p:nvPr/>
        </p:nvSpPr>
        <p:spPr>
          <a:xfrm>
            <a:off x="7585581" y="4816215"/>
            <a:ext cx="32292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У него два колеса</a:t>
            </a:r>
          </a:p>
          <a:p>
            <a:r>
              <a:rPr lang="ru-RU" dirty="0"/>
              <a:t>И седло на раме.</a:t>
            </a:r>
          </a:p>
          <a:p>
            <a:r>
              <a:rPr lang="ru-RU" dirty="0"/>
              <a:t>Две педали есть внизу,</a:t>
            </a:r>
          </a:p>
          <a:p>
            <a:r>
              <a:rPr lang="ru-RU" dirty="0"/>
              <a:t>Крутят их ногами.</a:t>
            </a:r>
          </a:p>
        </p:txBody>
      </p:sp>
      <p:pic>
        <p:nvPicPr>
          <p:cNvPr id="16" name="Рисунок 15" descr="Изображение выглядит как транспорт, велосипед, Велосипедная рама, шина&#10;&#10;Автоматически созданное описание">
            <a:extLst>
              <a:ext uri="{FF2B5EF4-FFF2-40B4-BE49-F238E27FC236}">
                <a16:creationId xmlns:a16="http://schemas.microsoft.com/office/drawing/2014/main" id="{57F280AF-C544-F30B-6E73-4A1DE59B91E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0232" y="4448432"/>
            <a:ext cx="3328086" cy="214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7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ранспорт, транспортное средство, Вид транспорта, Наземный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3D1528D-0DEB-C16E-A2BA-0C8CEB5DA28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8138" y="91069"/>
            <a:ext cx="3142033" cy="18774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D01BCA-0175-897E-AE44-84027BF8D430}"/>
              </a:ext>
            </a:extLst>
          </p:cNvPr>
          <p:cNvSpPr txBox="1"/>
          <p:nvPr/>
        </p:nvSpPr>
        <p:spPr>
          <a:xfrm>
            <a:off x="4974843" y="305811"/>
            <a:ext cx="37407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Я стою на остановке,</a:t>
            </a:r>
          </a:p>
          <a:p>
            <a:r>
              <a:rPr lang="ru-RU" dirty="0"/>
              <a:t>Удивляюсь обстановке.</a:t>
            </a:r>
          </a:p>
          <a:p>
            <a:r>
              <a:rPr lang="ru-RU" dirty="0"/>
              <a:t>Покажите: карту, глобус,</a:t>
            </a:r>
          </a:p>
          <a:p>
            <a:r>
              <a:rPr lang="ru-RU" dirty="0"/>
              <a:t>Как доехать? Где ...?</a:t>
            </a:r>
          </a:p>
        </p:txBody>
      </p:sp>
      <p:pic>
        <p:nvPicPr>
          <p:cNvPr id="9" name="Рисунок 8" descr="Изображение выглядит как поезд, транспортное средство, общественный транспорт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E08A3686-B263-B1D5-F4DA-3F823D7BF55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8575" y="2101743"/>
            <a:ext cx="2886268" cy="22972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3D11FF-6556-7938-B997-867CB5C0F037}"/>
              </a:ext>
            </a:extLst>
          </p:cNvPr>
          <p:cNvSpPr txBox="1"/>
          <p:nvPr/>
        </p:nvSpPr>
        <p:spPr>
          <a:xfrm>
            <a:off x="5329882" y="2788709"/>
            <a:ext cx="4571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Он по рельсам катит резво, </a:t>
            </a:r>
          </a:p>
          <a:p>
            <a:r>
              <a:rPr lang="ru-RU" dirty="0"/>
              <a:t>Все колеса из железа. </a:t>
            </a:r>
          </a:p>
          <a:p>
            <a:r>
              <a:rPr lang="ru-RU" dirty="0"/>
              <a:t>Эй, прохожий, не зевай – Это катится...</a:t>
            </a:r>
          </a:p>
        </p:txBody>
      </p:sp>
      <p:pic>
        <p:nvPicPr>
          <p:cNvPr id="13" name="Рисунок 12" descr="Изображение выглядит как шина, колесо, мотоцикл, транспортное средство&#10;&#10;Автоматически созданное описание">
            <a:extLst>
              <a:ext uri="{FF2B5EF4-FFF2-40B4-BE49-F238E27FC236}">
                <a16:creationId xmlns:a16="http://schemas.microsoft.com/office/drawing/2014/main" id="{E29092FF-CF4F-1371-27E3-3401106D41F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1363" y="4480166"/>
            <a:ext cx="3462594" cy="22867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477857F-E359-45C1-02B2-7E841E2673C3}"/>
              </a:ext>
            </a:extLst>
          </p:cNvPr>
          <p:cNvSpPr txBox="1"/>
          <p:nvPr/>
        </p:nvSpPr>
        <p:spPr>
          <a:xfrm>
            <a:off x="6835649" y="4994608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Подскажи, на чём я еду?</a:t>
            </a:r>
          </a:p>
          <a:p>
            <a:r>
              <a:rPr lang="ru-RU" dirty="0"/>
              <a:t>Внешне схож с велосипедом,</a:t>
            </a:r>
          </a:p>
          <a:p>
            <a:r>
              <a:rPr lang="ru-RU" dirty="0"/>
              <a:t>Пьёт бензин и мчится в дали,</a:t>
            </a:r>
          </a:p>
          <a:p>
            <a:r>
              <a:rPr lang="ru-RU" dirty="0"/>
              <a:t>Да нет крутящихся педалей.</a:t>
            </a:r>
          </a:p>
        </p:txBody>
      </p:sp>
    </p:spTree>
    <p:extLst>
      <p:ext uri="{BB962C8B-B14F-4D97-AF65-F5344CB8AC3E}">
        <p14:creationId xmlns:p14="http://schemas.microsoft.com/office/powerpoint/2010/main" val="93513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50284-32D6-AD20-B14A-C5FE897AE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68" y="354974"/>
            <a:ext cx="2315825" cy="1077229"/>
          </a:xfrm>
        </p:spPr>
        <p:txBody>
          <a:bodyPr/>
          <a:lstStyle/>
          <a:p>
            <a:r>
              <a:rPr lang="ru-RU" dirty="0"/>
              <a:t>Транспорт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8E63FD5E-3CDD-FF14-EF11-C094075B6DC2}"/>
              </a:ext>
            </a:extLst>
          </p:cNvPr>
          <p:cNvSpPr/>
          <p:nvPr/>
        </p:nvSpPr>
        <p:spPr>
          <a:xfrm rot="2238353">
            <a:off x="2572771" y="1320012"/>
            <a:ext cx="299545" cy="127474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2E3E6F-FD1F-9E45-C434-CD2BA209D1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284325">
            <a:off x="4428630" y="1441597"/>
            <a:ext cx="896190" cy="109127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C9269D4-73F1-2707-7EB0-1600E1898A6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250998">
            <a:off x="7117542" y="1411744"/>
            <a:ext cx="896190" cy="109127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81BAB70-46ED-3572-7884-35763C4F5E9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277638">
            <a:off x="9078196" y="1300270"/>
            <a:ext cx="896190" cy="10912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E08611-E401-0AFC-27AA-EFB71A5D21E3}"/>
              </a:ext>
            </a:extLst>
          </p:cNvPr>
          <p:cNvSpPr txBox="1"/>
          <p:nvPr/>
        </p:nvSpPr>
        <p:spPr>
          <a:xfrm>
            <a:off x="1022634" y="2663492"/>
            <a:ext cx="2800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Наземный транспорт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293972-1511-383F-CE90-4BFD5B910231}"/>
              </a:ext>
            </a:extLst>
          </p:cNvPr>
          <p:cNvSpPr txBox="1"/>
          <p:nvPr/>
        </p:nvSpPr>
        <p:spPr>
          <a:xfrm>
            <a:off x="3649362" y="2956521"/>
            <a:ext cx="27020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Подземный транспорт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7C3391-40CC-C904-B4FE-4CECA4E6939B}"/>
              </a:ext>
            </a:extLst>
          </p:cNvPr>
          <p:cNvSpPr txBox="1"/>
          <p:nvPr/>
        </p:nvSpPr>
        <p:spPr>
          <a:xfrm>
            <a:off x="6450227" y="2929574"/>
            <a:ext cx="2611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Воздушный транспорт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F65836-5AA3-96AB-2EC6-8E6DB49CEA9D}"/>
              </a:ext>
            </a:extLst>
          </p:cNvPr>
          <p:cNvSpPr txBox="1"/>
          <p:nvPr/>
        </p:nvSpPr>
        <p:spPr>
          <a:xfrm>
            <a:off x="9231130" y="2575376"/>
            <a:ext cx="227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Водный транспорт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D0F6F99-F45D-AC1F-9CB1-00E1A4658ED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814" y="3559214"/>
            <a:ext cx="2428220" cy="171672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2F6635C4-2204-BE5C-0585-209B7378D47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693" y="3114240"/>
            <a:ext cx="2288854" cy="1716725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B6C3720-230D-E21F-6C07-D4746BF3BDD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2962" y="3532148"/>
            <a:ext cx="1927525" cy="2497434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F39D9FB-6CBE-C6CE-32C3-1B3644FB56A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1269" y="3057172"/>
            <a:ext cx="2077775" cy="183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06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2D107-2965-B11B-EDFC-3422D8F5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924" y="2351771"/>
            <a:ext cx="10289060" cy="3530045"/>
          </a:xfrm>
        </p:spPr>
        <p:txBody>
          <a:bodyPr>
            <a:noAutofit/>
          </a:bodyPr>
          <a:lstStyle/>
          <a:p>
            <a:r>
              <a:rPr lang="ru-RU" sz="6000" dirty="0"/>
              <a:t>Тема: Наземный транспорт</a:t>
            </a:r>
          </a:p>
        </p:txBody>
      </p:sp>
    </p:spTree>
    <p:extLst>
      <p:ext uri="{BB962C8B-B14F-4D97-AF65-F5344CB8AC3E}">
        <p14:creationId xmlns:p14="http://schemas.microsoft.com/office/powerpoint/2010/main" val="604446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FA8E5A-8076-611E-B935-1642F487E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837" y="206694"/>
            <a:ext cx="4589469" cy="1077229"/>
          </a:xfrm>
        </p:spPr>
        <p:txBody>
          <a:bodyPr/>
          <a:lstStyle/>
          <a:p>
            <a:r>
              <a:rPr lang="ru-RU" dirty="0"/>
              <a:t>Наземный транспорт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BEBB58FD-1AC9-BAB3-07F1-B233FC322C9C}"/>
              </a:ext>
            </a:extLst>
          </p:cNvPr>
          <p:cNvSpPr/>
          <p:nvPr/>
        </p:nvSpPr>
        <p:spPr>
          <a:xfrm rot="2238353">
            <a:off x="3112185" y="642149"/>
            <a:ext cx="341417" cy="127474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0B151F-C282-4651-B975-DF1B1649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291991">
            <a:off x="5501181" y="826501"/>
            <a:ext cx="751673" cy="93792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BB58F8A-5E2A-D811-9C30-ECD9615EC6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21902">
            <a:off x="7960047" y="677368"/>
            <a:ext cx="860320" cy="1073497"/>
          </a:xfrm>
          <a:prstGeom prst="rect">
            <a:avLst/>
          </a:prstGeom>
        </p:spPr>
      </p:pic>
      <p:pic>
        <p:nvPicPr>
          <p:cNvPr id="24" name="Рисунок 23" descr="Изображение выглядит как транспортное средство, Наземный транспорт, колесо, Игрушечный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4A9D27EF-E506-067C-E4D5-3507FD653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9920" y="1995487"/>
            <a:ext cx="7985760" cy="456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39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Мэдисо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эдисо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1146</TotalTime>
  <Words>452</Words>
  <Application>Microsoft Office PowerPoint</Application>
  <PresentationFormat>Широкоэкранный</PresentationFormat>
  <Paragraphs>80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Aptos</vt:lpstr>
      <vt:lpstr>Arial</vt:lpstr>
      <vt:lpstr>MS Shell Dlg 2</vt:lpstr>
      <vt:lpstr>Wingdings</vt:lpstr>
      <vt:lpstr>Wingdings 3</vt:lpstr>
      <vt:lpstr>Мэдисон</vt:lpstr>
      <vt:lpstr>1  класс   Микол Марина Джоновна 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 «Школа – интернат № 1» </vt:lpstr>
      <vt:lpstr>Презентация PowerPoint</vt:lpstr>
      <vt:lpstr>Презентация PowerPoint</vt:lpstr>
      <vt:lpstr>  Выполни задание</vt:lpstr>
      <vt:lpstr>Презентация PowerPoint</vt:lpstr>
      <vt:lpstr>Презентация PowerPoint</vt:lpstr>
      <vt:lpstr>Транспорт</vt:lpstr>
      <vt:lpstr>Тема: Наземный транспорт</vt:lpstr>
      <vt:lpstr>Наземный транспорт</vt:lpstr>
      <vt:lpstr>Физкультминутка</vt:lpstr>
      <vt:lpstr>Соедини части в целое.</vt:lpstr>
      <vt:lpstr>« Скажи наоборот»</vt:lpstr>
      <vt:lpstr>Собери картинку</vt:lpstr>
      <vt:lpstr>Спасибо!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safoxyz safoxyz</dc:creator>
  <cp:lastModifiedBy>safoxyz safoxyz</cp:lastModifiedBy>
  <cp:revision>8</cp:revision>
  <dcterms:created xsi:type="dcterms:W3CDTF">2024-04-07T17:36:15Z</dcterms:created>
  <dcterms:modified xsi:type="dcterms:W3CDTF">2024-04-14T16:27:26Z</dcterms:modified>
</cp:coreProperties>
</file>