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71" r:id="rId5"/>
    <p:sldId id="261" r:id="rId6"/>
    <p:sldId id="262" r:id="rId7"/>
    <p:sldId id="264" r:id="rId8"/>
    <p:sldId id="265" r:id="rId9"/>
    <p:sldId id="266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ib.myschool.edu.ru/content/3358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4847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Окружающий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социальный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мир.</a:t>
            </a: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«Бытовые электроприборы».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Аракелян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Гоар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Спартаковна.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93310" y="33669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«Школа – интернат № 1»</a:t>
            </a:r>
          </a:p>
        </p:txBody>
      </p:sp>
    </p:spTree>
    <p:extLst>
      <p:ext uri="{BB962C8B-B14F-4D97-AF65-F5344CB8AC3E}">
        <p14:creationId xmlns:p14="http://schemas.microsoft.com/office/powerpoint/2010/main" val="975783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368044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7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484784"/>
            <a:ext cx="4464496" cy="210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</a:rPr>
              <a:t>Чтоб злодеев побеждать,</a:t>
            </a:r>
            <a:endParaRPr lang="ru-RU" dirty="0">
              <a:latin typeface="Arial"/>
              <a:ea typeface="Calibri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</a:rPr>
              <a:t>Мало просто много знать.</a:t>
            </a:r>
            <a:endParaRPr lang="ru-RU" dirty="0">
              <a:latin typeface="Arial"/>
              <a:ea typeface="Calibri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</a:rPr>
              <a:t>Надо быть активным,</a:t>
            </a:r>
            <a:endParaRPr lang="ru-RU" dirty="0">
              <a:latin typeface="Arial"/>
              <a:ea typeface="Calibri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</a:rPr>
              <a:t>Смелым, добрым, сильным.</a:t>
            </a:r>
            <a:endParaRPr lang="ru-RU" dirty="0">
              <a:latin typeface="Arial"/>
              <a:ea typeface="Calibri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</a:rPr>
              <a:t>А еще желательно</a:t>
            </a:r>
            <a:endParaRPr lang="ru-RU" dirty="0">
              <a:latin typeface="Arial"/>
              <a:ea typeface="Calibri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</a:rPr>
              <a:t>Делать все внимательно!</a:t>
            </a:r>
            <a:endParaRPr lang="ru-RU" dirty="0">
              <a:latin typeface="Arial"/>
              <a:ea typeface="Calibri"/>
            </a:endParaRPr>
          </a:p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x-none">
                <a:latin typeface="Times New Roman"/>
                <a:ea typeface="Calibri"/>
                <a:cs typeface="Arial"/>
              </a:rPr>
              <a:t>Проверим готовность к уроку</a:t>
            </a:r>
            <a:endParaRPr lang="ru-RU" dirty="0">
              <a:effectLst/>
              <a:latin typeface="Arial"/>
              <a:ea typeface="Calibri"/>
            </a:endParaRPr>
          </a:p>
        </p:txBody>
      </p:sp>
      <p:pic>
        <p:nvPicPr>
          <p:cNvPr id="2" name="Picture 2" descr="C:\Users\User\Desktop\zastavki-gas-kvas-com-hktg-p-zastavki-na-nachalo-uroka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68760"/>
            <a:ext cx="3731907" cy="279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16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908720"/>
            <a:ext cx="79208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/>
                <a:ea typeface="Calibri"/>
                <a:cs typeface="Times New Roman"/>
              </a:rPr>
              <a:t>1. Ходит-бродит по коврам,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Водит носом по углам.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Где прошел – там пыли нет,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Пыль и сор – его обед.   (Пылесос)</a:t>
            </a:r>
          </a:p>
          <a:p>
            <a:endParaRPr lang="ru-RU" sz="1600" dirty="0">
              <a:latin typeface="Calibri"/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2. Чудо-ящик –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В нём окно.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В том окошечке кино. (Телевизор)</a:t>
            </a:r>
          </a:p>
          <a:p>
            <a:endParaRPr lang="ru-RU" sz="1600" dirty="0">
              <a:latin typeface="Calibri"/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3. Вот идет пароход-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То назад, то вперед,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А за ним такая гладь – 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Ни морщинки не видать. (Утюг)</a:t>
            </a:r>
          </a:p>
          <a:p>
            <a:endParaRPr lang="ru-RU" sz="1600" dirty="0">
              <a:latin typeface="Calibri"/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4. Полюбуйся, посмотри – 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Полюс северный внутри!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Там сверкает снег и лед,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Там сама зима живет.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Навсегда нам эту зиму</a:t>
            </a:r>
          </a:p>
          <a:p>
            <a:r>
              <a:rPr lang="ru-RU" dirty="0">
                <a:latin typeface="Times New Roman"/>
                <a:ea typeface="Calibri"/>
                <a:cs typeface="Times New Roman"/>
              </a:rPr>
              <a:t>Привезли из магазина. (Холодильник).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724" y="305551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Загадки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User\AppData\Local\Microsoft\Windows\INetCache\Content.Word\VC18M31A0HP (4)-2000x150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522" y="916118"/>
            <a:ext cx="1357630" cy="1580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ser\Desktop\160862-televizor-dlya-detey-1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852936"/>
            <a:ext cx="1895475" cy="1395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ser\Desktop\1f50fed1_6a5d_11ed_98c9_ac1f6becb497_abbc953f_6a69_11ed_98c9_ac1f6becb49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029" y="2779276"/>
            <a:ext cx="1523365" cy="154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User\Desktop\1190594-7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581" y="4743723"/>
            <a:ext cx="1645285" cy="1704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16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slide-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40768"/>
            <a:ext cx="5674310" cy="38983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8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47664" y="337508"/>
            <a:ext cx="5814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Фрагмент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развивающего фильма «Что нас окружает дома» (часть про бытовые электроприборы).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3024964"/>
            <a:ext cx="5136199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70"/>
              </a:lnSpc>
              <a:spcAft>
                <a:spcPts val="1000"/>
              </a:spcAft>
            </a:pPr>
            <a:r>
              <a:rPr lang="ru-RU" u="sng" dirty="0">
                <a:solidFill>
                  <a:srgbClr val="0563C1"/>
                </a:solidFill>
                <a:latin typeface="Times New Roman"/>
                <a:ea typeface="Calibri"/>
                <a:cs typeface="Times New Roman"/>
                <a:hlinkClick r:id="rId2"/>
              </a:rPr>
              <a:t>https://lib.myschool.edu.ru/content/3358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5263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C:\Users\User\AppData\Local\Microsoft\Windows\INetCache\Content.Word\1660695834_4-flomaster-club-p-bitovie-pribori-kartinki-dlya-detei-krasiv-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24744"/>
            <a:ext cx="6179865" cy="4268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425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0040" y="1196752"/>
            <a:ext cx="4572000" cy="36394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470"/>
              </a:lnSpc>
              <a:spcAft>
                <a:spcPts val="10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«Утюг»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47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Раз, два, три, четыре -         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Хлопают в ладоши.</a:t>
            </a:r>
            <a:r>
              <a:rPr lang="ru-RU" dirty="0">
                <a:latin typeface="Times New Roman"/>
                <a:ea typeface="Calibri"/>
                <a:cs typeface="Times New Roman"/>
              </a:rPr>
              <a:t/>
            </a:r>
            <a:br>
              <a:rPr lang="ru-RU" dirty="0">
                <a:latin typeface="Times New Roman"/>
                <a:ea typeface="Calibri"/>
                <a:cs typeface="Times New Roman"/>
              </a:rPr>
            </a:br>
            <a:r>
              <a:rPr lang="ru-RU" dirty="0">
                <a:latin typeface="Times New Roman"/>
                <a:ea typeface="Calibri"/>
                <a:cs typeface="Times New Roman"/>
              </a:rPr>
              <a:t>С мамой мы утюг купили.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  Имитируют глажку белья.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47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Будем гладить, а потом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47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Всё на полки уберем.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       Показывают, как убирают на полку.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47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Ну, а с папой мы вдвоём </a:t>
            </a:r>
            <a:br>
              <a:rPr lang="ru-RU" dirty="0">
                <a:latin typeface="Times New Roman"/>
                <a:ea typeface="Calibri"/>
                <a:cs typeface="Times New Roman"/>
              </a:rPr>
            </a:br>
            <a:r>
              <a:rPr lang="ru-RU" dirty="0">
                <a:latin typeface="Times New Roman"/>
                <a:ea typeface="Calibri"/>
                <a:cs typeface="Times New Roman"/>
              </a:rPr>
              <a:t>Пылесосом пол протрём.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 Имитируют уборку.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47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С делами мы управимся,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 Хлопают в ладоши.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Calibri"/>
              </a:rPr>
              <a:t>К телевизору усядемся.</a:t>
            </a:r>
            <a:r>
              <a:rPr lang="ru-RU" i="1" dirty="0">
                <a:latin typeface="Times New Roman"/>
                <a:ea typeface="Calibri"/>
              </a:rPr>
              <a:t> Приседают.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40466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Физминутка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427133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Пальчиковая гимнастика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906365"/>
            <a:ext cx="41764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«Электроприборы»</a:t>
            </a:r>
          </a:p>
          <a:p>
            <a:pPr algn="ctr"/>
            <a:r>
              <a:rPr lang="ru-RU" sz="1600" dirty="0"/>
              <a:t>Что за шум на кухне этой? </a:t>
            </a:r>
          </a:p>
          <a:p>
            <a:pPr algn="ctr"/>
            <a:r>
              <a:rPr lang="ru-RU" sz="1600" dirty="0"/>
              <a:t>    </a:t>
            </a:r>
            <a:r>
              <a:rPr lang="ru-RU" sz="1600" i="1" dirty="0"/>
              <a:t>Сгибание </a:t>
            </a:r>
            <a:r>
              <a:rPr lang="ru-RU" sz="1600" i="1" dirty="0" smtClean="0"/>
              <a:t>мизинцев</a:t>
            </a:r>
            <a:endParaRPr lang="ru-RU" sz="1600" i="1" dirty="0"/>
          </a:p>
          <a:p>
            <a:pPr algn="ctr"/>
            <a:r>
              <a:rPr lang="ru-RU" sz="1600" dirty="0"/>
              <a:t>Будем жарить мы котлеты.</a:t>
            </a:r>
          </a:p>
          <a:p>
            <a:pPr algn="ctr"/>
            <a:r>
              <a:rPr lang="ru-RU" sz="1600" dirty="0"/>
              <a:t>   </a:t>
            </a:r>
            <a:r>
              <a:rPr lang="ru-RU" sz="1600" i="1" dirty="0"/>
              <a:t>Сгибание </a:t>
            </a:r>
            <a:r>
              <a:rPr lang="ru-RU" sz="1600" i="1" dirty="0" smtClean="0"/>
              <a:t>безымянных пальцев</a:t>
            </a:r>
            <a:endParaRPr lang="ru-RU" sz="1600" i="1" dirty="0"/>
          </a:p>
          <a:p>
            <a:pPr algn="ctr"/>
            <a:r>
              <a:rPr lang="ru-RU" sz="1600" dirty="0"/>
              <a:t>Мясорубку мы возьмем  </a:t>
            </a:r>
          </a:p>
          <a:p>
            <a:pPr algn="ctr"/>
            <a:r>
              <a:rPr lang="ru-RU" sz="1600" dirty="0"/>
              <a:t>   </a:t>
            </a:r>
            <a:r>
              <a:rPr lang="ru-RU" sz="1600" i="1" dirty="0"/>
              <a:t>Вращаем средние пальцы вокруг друг друга</a:t>
            </a:r>
          </a:p>
          <a:p>
            <a:pPr algn="ctr"/>
            <a:r>
              <a:rPr lang="ru-RU" sz="1600" dirty="0"/>
              <a:t>Быстро мясо провернем.</a:t>
            </a:r>
          </a:p>
          <a:p>
            <a:pPr algn="ctr"/>
            <a:r>
              <a:rPr lang="ru-RU" sz="1600" i="1" dirty="0"/>
              <a:t>   То же указательными пальцами</a:t>
            </a:r>
          </a:p>
          <a:p>
            <a:pPr algn="ctr"/>
            <a:r>
              <a:rPr lang="ru-RU" sz="1600" dirty="0"/>
              <a:t>Миксером взбиваем дружно </a:t>
            </a:r>
          </a:p>
          <a:p>
            <a:pPr algn="ctr"/>
            <a:r>
              <a:rPr lang="ru-RU" sz="1600" i="1" dirty="0"/>
              <a:t>   То же большими пальцами</a:t>
            </a:r>
          </a:p>
          <a:p>
            <a:pPr algn="ctr"/>
            <a:r>
              <a:rPr lang="ru-RU" sz="1600" dirty="0"/>
              <a:t>Все, что нам для торта нужно, </a:t>
            </a:r>
          </a:p>
          <a:p>
            <a:pPr algn="ctr"/>
            <a:r>
              <a:rPr lang="ru-RU" sz="1600" i="1" dirty="0"/>
              <a:t>   Соединяем мизинцы</a:t>
            </a:r>
          </a:p>
          <a:p>
            <a:pPr algn="ctr"/>
            <a:r>
              <a:rPr lang="ru-RU" sz="1600" dirty="0"/>
              <a:t>Чтобы торт скорей испечь, </a:t>
            </a:r>
          </a:p>
          <a:p>
            <a:pPr algn="ctr"/>
            <a:r>
              <a:rPr lang="ru-RU" sz="1600" dirty="0"/>
              <a:t>   </a:t>
            </a:r>
            <a:r>
              <a:rPr lang="ru-RU" sz="1600" i="1" dirty="0"/>
              <a:t>Соединяем безымянные пальцы</a:t>
            </a:r>
          </a:p>
          <a:p>
            <a:pPr algn="ctr"/>
            <a:r>
              <a:rPr lang="ru-RU" sz="1600" dirty="0"/>
              <a:t>Включим мы электропечь. </a:t>
            </a:r>
          </a:p>
          <a:p>
            <a:pPr algn="ctr"/>
            <a:r>
              <a:rPr lang="ru-RU" sz="1600" dirty="0"/>
              <a:t>   </a:t>
            </a:r>
            <a:r>
              <a:rPr lang="ru-RU" sz="1600" i="1" dirty="0"/>
              <a:t>Соединяем средние пальцы</a:t>
            </a:r>
          </a:p>
          <a:p>
            <a:pPr algn="ctr"/>
            <a:r>
              <a:rPr lang="ru-RU" sz="1600" dirty="0"/>
              <a:t>Электроприборы – чудо! </a:t>
            </a:r>
          </a:p>
          <a:p>
            <a:pPr algn="ctr"/>
            <a:r>
              <a:rPr lang="ru-RU" sz="1600" i="1" dirty="0"/>
              <a:t>   Сжимаем пальцы в кулаки, большой палец поднимаем вверх. </a:t>
            </a:r>
          </a:p>
          <a:p>
            <a:pPr algn="ctr"/>
            <a:r>
              <a:rPr lang="ru-RU" sz="1600" dirty="0"/>
              <a:t>Жить без них нам было б худо. </a:t>
            </a:r>
          </a:p>
        </p:txBody>
      </p:sp>
    </p:spTree>
    <p:extLst>
      <p:ext uri="{BB962C8B-B14F-4D97-AF65-F5344CB8AC3E}">
        <p14:creationId xmlns:p14="http://schemas.microsoft.com/office/powerpoint/2010/main" val="227246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332656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Раскрась только бытовые электроприборы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User\AppData\Local\Microsoft\Windows\INetCache\Content.Word\byitovyie-pribory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52" y="1556792"/>
            <a:ext cx="3739103" cy="4171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320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5656" y="404664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546" y="866329"/>
            <a:ext cx="4972932" cy="546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79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</TotalTime>
  <Words>313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2024-01-23T12:20:13Z</dcterms:created>
  <dcterms:modified xsi:type="dcterms:W3CDTF">2024-12-13T07:32:30Z</dcterms:modified>
</cp:coreProperties>
</file>