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9" r:id="rId3"/>
    <p:sldId id="260" r:id="rId4"/>
    <p:sldId id="271" r:id="rId5"/>
    <p:sldId id="261" r:id="rId6"/>
    <p:sldId id="262" r:id="rId7"/>
    <p:sldId id="264" r:id="rId8"/>
    <p:sldId id="265" r:id="rId9"/>
    <p:sldId id="266" r:id="rId10"/>
    <p:sldId id="270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13.12.2024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13.12.2024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13.12.2024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13.12.2024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13.12.2024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lib.myschool.edu.ru/content/3358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23728" y="1484784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/>
            <a:r>
              <a:rPr lang="ru-RU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Окружающий </a:t>
            </a:r>
            <a:r>
              <a:rPr lang="ru-RU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социальный </a:t>
            </a:r>
            <a:r>
              <a:rPr lang="ru-RU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мир.</a:t>
            </a:r>
          </a:p>
          <a:p>
            <a:pPr lvl="0" algn="ctr"/>
            <a:r>
              <a:rPr lang="ru-RU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«Бытовые электроприборы».</a:t>
            </a:r>
            <a:endParaRPr lang="ru-RU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/>
            <a:r>
              <a:rPr lang="ru-RU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Аракелян </a:t>
            </a:r>
            <a:r>
              <a:rPr lang="ru-RU" sz="2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Гоар</a:t>
            </a:r>
            <a:r>
              <a:rPr lang="ru-RU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Спартаковна.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093310" y="3366935"/>
            <a:ext cx="4572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/>
            <a:r>
              <a:rPr lang="ru-RU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Государственное бюджетное учреждение  Калининградской области общеобразовательная организация для обучающихся, воспитанников с ограниченными возможностями здоровья </a:t>
            </a:r>
          </a:p>
          <a:p>
            <a:pPr lvl="0" algn="ctr"/>
            <a:r>
              <a:rPr lang="ru-RU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«Школа – интернат № 1»</a:t>
            </a:r>
          </a:p>
        </p:txBody>
      </p:sp>
    </p:spTree>
    <p:extLst>
      <p:ext uri="{BB962C8B-B14F-4D97-AF65-F5344CB8AC3E}">
        <p14:creationId xmlns:p14="http://schemas.microsoft.com/office/powerpoint/2010/main" val="9757836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87624" y="2368044"/>
            <a:ext cx="67687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Спасибо за внимание!!!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95736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51520" y="1484784"/>
            <a:ext cx="4464496" cy="21093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5000"/>
              </a:lnSpc>
              <a:spcAft>
                <a:spcPts val="0"/>
              </a:spcAft>
            </a:pPr>
            <a:r>
              <a:rPr lang="x-none">
                <a:latin typeface="Times New Roman"/>
                <a:ea typeface="Calibri"/>
              </a:rPr>
              <a:t>Чтоб злодеев побеждать,</a:t>
            </a:r>
            <a:endParaRPr lang="ru-RU" dirty="0">
              <a:latin typeface="Arial"/>
              <a:ea typeface="Calibri"/>
            </a:endParaRPr>
          </a:p>
          <a:p>
            <a:pPr>
              <a:lnSpc>
                <a:spcPct val="105000"/>
              </a:lnSpc>
              <a:spcAft>
                <a:spcPts val="0"/>
              </a:spcAft>
            </a:pPr>
            <a:r>
              <a:rPr lang="x-none">
                <a:latin typeface="Times New Roman"/>
                <a:ea typeface="Calibri"/>
              </a:rPr>
              <a:t>Мало просто много знать.</a:t>
            </a:r>
            <a:endParaRPr lang="ru-RU" dirty="0">
              <a:latin typeface="Arial"/>
              <a:ea typeface="Calibri"/>
            </a:endParaRPr>
          </a:p>
          <a:p>
            <a:pPr>
              <a:lnSpc>
                <a:spcPct val="105000"/>
              </a:lnSpc>
              <a:spcAft>
                <a:spcPts val="0"/>
              </a:spcAft>
            </a:pPr>
            <a:r>
              <a:rPr lang="x-none">
                <a:latin typeface="Times New Roman"/>
                <a:ea typeface="Calibri"/>
              </a:rPr>
              <a:t>Надо быть активным,</a:t>
            </a:r>
            <a:endParaRPr lang="ru-RU" dirty="0">
              <a:latin typeface="Arial"/>
              <a:ea typeface="Calibri"/>
            </a:endParaRPr>
          </a:p>
          <a:p>
            <a:pPr>
              <a:lnSpc>
                <a:spcPct val="105000"/>
              </a:lnSpc>
              <a:spcAft>
                <a:spcPts val="0"/>
              </a:spcAft>
            </a:pPr>
            <a:r>
              <a:rPr lang="x-none">
                <a:latin typeface="Times New Roman"/>
                <a:ea typeface="Calibri"/>
              </a:rPr>
              <a:t>Смелым, добрым, сильным.</a:t>
            </a:r>
            <a:endParaRPr lang="ru-RU" dirty="0">
              <a:latin typeface="Arial"/>
              <a:ea typeface="Calibri"/>
            </a:endParaRPr>
          </a:p>
          <a:p>
            <a:pPr>
              <a:lnSpc>
                <a:spcPct val="105000"/>
              </a:lnSpc>
              <a:spcAft>
                <a:spcPts val="0"/>
              </a:spcAft>
            </a:pPr>
            <a:r>
              <a:rPr lang="x-none">
                <a:latin typeface="Times New Roman"/>
                <a:ea typeface="Calibri"/>
              </a:rPr>
              <a:t>А еще желательно</a:t>
            </a:r>
            <a:endParaRPr lang="ru-RU" dirty="0">
              <a:latin typeface="Arial"/>
              <a:ea typeface="Calibri"/>
            </a:endParaRPr>
          </a:p>
          <a:p>
            <a:pPr>
              <a:lnSpc>
                <a:spcPct val="105000"/>
              </a:lnSpc>
              <a:spcAft>
                <a:spcPts val="0"/>
              </a:spcAft>
            </a:pPr>
            <a:r>
              <a:rPr lang="x-none">
                <a:latin typeface="Times New Roman"/>
                <a:ea typeface="Calibri"/>
              </a:rPr>
              <a:t>Делать все внимательно!</a:t>
            </a:r>
            <a:endParaRPr lang="ru-RU" dirty="0">
              <a:latin typeface="Arial"/>
              <a:ea typeface="Calibri"/>
            </a:endParaRPr>
          </a:p>
          <a:p>
            <a:pPr>
              <a:lnSpc>
                <a:spcPct val="105000"/>
              </a:lnSpc>
              <a:spcAft>
                <a:spcPts val="0"/>
              </a:spcAft>
            </a:pPr>
            <a:r>
              <a:rPr lang="x-none">
                <a:latin typeface="Times New Roman"/>
                <a:ea typeface="Calibri"/>
                <a:cs typeface="Arial"/>
              </a:rPr>
              <a:t>Проверим готовность к уроку</a:t>
            </a:r>
            <a:endParaRPr lang="ru-RU" dirty="0">
              <a:effectLst/>
              <a:latin typeface="Arial"/>
              <a:ea typeface="Calibri"/>
            </a:endParaRPr>
          </a:p>
        </p:txBody>
      </p:sp>
      <p:pic>
        <p:nvPicPr>
          <p:cNvPr id="2" name="Picture 2" descr="C:\Users\User\Desktop\zastavki-gas-kvas-com-hktg-p-zastavki-na-nachalo-uroka-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1268760"/>
            <a:ext cx="3731907" cy="27989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521634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67544" y="908720"/>
            <a:ext cx="7920880" cy="55399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Times New Roman"/>
                <a:ea typeface="Calibri"/>
                <a:cs typeface="Times New Roman"/>
              </a:rPr>
              <a:t>1. Ходит-бродит по коврам,</a:t>
            </a:r>
          </a:p>
          <a:p>
            <a:r>
              <a:rPr lang="ru-RU" dirty="0">
                <a:latin typeface="Times New Roman"/>
                <a:ea typeface="Calibri"/>
                <a:cs typeface="Times New Roman"/>
              </a:rPr>
              <a:t>Водит носом по углам.</a:t>
            </a:r>
          </a:p>
          <a:p>
            <a:r>
              <a:rPr lang="ru-RU" dirty="0">
                <a:latin typeface="Times New Roman"/>
                <a:ea typeface="Calibri"/>
                <a:cs typeface="Times New Roman"/>
              </a:rPr>
              <a:t>Где прошел – там пыли нет,</a:t>
            </a:r>
          </a:p>
          <a:p>
            <a:r>
              <a:rPr lang="ru-RU" dirty="0">
                <a:latin typeface="Times New Roman"/>
                <a:ea typeface="Calibri"/>
                <a:cs typeface="Times New Roman"/>
              </a:rPr>
              <a:t>Пыль и сор – его обед.   (Пылесос)</a:t>
            </a:r>
          </a:p>
          <a:p>
            <a:endParaRPr lang="ru-RU" sz="1600" dirty="0">
              <a:latin typeface="Calibri"/>
              <a:ea typeface="Calibri"/>
              <a:cs typeface="Times New Roman"/>
            </a:endParaRPr>
          </a:p>
          <a:p>
            <a:r>
              <a:rPr lang="ru-RU" dirty="0">
                <a:latin typeface="Times New Roman"/>
                <a:ea typeface="Calibri"/>
                <a:cs typeface="Times New Roman"/>
              </a:rPr>
              <a:t>2. Чудо-ящик –</a:t>
            </a:r>
          </a:p>
          <a:p>
            <a:r>
              <a:rPr lang="ru-RU" dirty="0">
                <a:latin typeface="Times New Roman"/>
                <a:ea typeface="Calibri"/>
                <a:cs typeface="Times New Roman"/>
              </a:rPr>
              <a:t>В нём окно.</a:t>
            </a:r>
          </a:p>
          <a:p>
            <a:r>
              <a:rPr lang="ru-RU" dirty="0">
                <a:latin typeface="Times New Roman"/>
                <a:ea typeface="Calibri"/>
                <a:cs typeface="Times New Roman"/>
              </a:rPr>
              <a:t>В том окошечке кино. (Телевизор)</a:t>
            </a:r>
          </a:p>
          <a:p>
            <a:endParaRPr lang="ru-RU" sz="1600" dirty="0">
              <a:latin typeface="Calibri"/>
              <a:ea typeface="Calibri"/>
              <a:cs typeface="Times New Roman"/>
            </a:endParaRPr>
          </a:p>
          <a:p>
            <a:r>
              <a:rPr lang="ru-RU" dirty="0">
                <a:latin typeface="Times New Roman"/>
                <a:ea typeface="Calibri"/>
                <a:cs typeface="Times New Roman"/>
              </a:rPr>
              <a:t>3. Вот идет пароход-</a:t>
            </a:r>
          </a:p>
          <a:p>
            <a:r>
              <a:rPr lang="ru-RU" dirty="0">
                <a:latin typeface="Times New Roman"/>
                <a:ea typeface="Calibri"/>
                <a:cs typeface="Times New Roman"/>
              </a:rPr>
              <a:t>То назад, то вперед,</a:t>
            </a:r>
          </a:p>
          <a:p>
            <a:r>
              <a:rPr lang="ru-RU" dirty="0">
                <a:latin typeface="Times New Roman"/>
                <a:ea typeface="Calibri"/>
                <a:cs typeface="Times New Roman"/>
              </a:rPr>
              <a:t>А за ним такая гладь – </a:t>
            </a:r>
          </a:p>
          <a:p>
            <a:r>
              <a:rPr lang="ru-RU" dirty="0">
                <a:latin typeface="Times New Roman"/>
                <a:ea typeface="Calibri"/>
                <a:cs typeface="Times New Roman"/>
              </a:rPr>
              <a:t>Ни морщинки не видать. (Утюг)</a:t>
            </a:r>
          </a:p>
          <a:p>
            <a:endParaRPr lang="ru-RU" sz="1600" dirty="0">
              <a:latin typeface="Calibri"/>
              <a:ea typeface="Calibri"/>
              <a:cs typeface="Times New Roman"/>
            </a:endParaRPr>
          </a:p>
          <a:p>
            <a:r>
              <a:rPr lang="ru-RU" dirty="0">
                <a:latin typeface="Times New Roman"/>
                <a:ea typeface="Calibri"/>
                <a:cs typeface="Times New Roman"/>
              </a:rPr>
              <a:t>4. Полюбуйся, посмотри – </a:t>
            </a:r>
          </a:p>
          <a:p>
            <a:r>
              <a:rPr lang="ru-RU" dirty="0">
                <a:latin typeface="Times New Roman"/>
                <a:ea typeface="Calibri"/>
                <a:cs typeface="Times New Roman"/>
              </a:rPr>
              <a:t>Полюс северный внутри!</a:t>
            </a:r>
          </a:p>
          <a:p>
            <a:r>
              <a:rPr lang="ru-RU" dirty="0">
                <a:latin typeface="Times New Roman"/>
                <a:ea typeface="Calibri"/>
                <a:cs typeface="Times New Roman"/>
              </a:rPr>
              <a:t>Там сверкает снег и лед,</a:t>
            </a:r>
          </a:p>
          <a:p>
            <a:r>
              <a:rPr lang="ru-RU" dirty="0">
                <a:latin typeface="Times New Roman"/>
                <a:ea typeface="Calibri"/>
                <a:cs typeface="Times New Roman"/>
              </a:rPr>
              <a:t>Там сама зима живет.</a:t>
            </a:r>
          </a:p>
          <a:p>
            <a:r>
              <a:rPr lang="ru-RU" dirty="0">
                <a:latin typeface="Times New Roman"/>
                <a:ea typeface="Calibri"/>
                <a:cs typeface="Times New Roman"/>
              </a:rPr>
              <a:t>Навсегда нам эту зиму</a:t>
            </a:r>
          </a:p>
          <a:p>
            <a:r>
              <a:rPr lang="ru-RU" dirty="0">
                <a:latin typeface="Times New Roman"/>
                <a:ea typeface="Calibri"/>
                <a:cs typeface="Times New Roman"/>
              </a:rPr>
              <a:t>Привезли из магазина. (Холодильник).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087724" y="305551"/>
            <a:ext cx="46805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Загадки</a:t>
            </a:r>
            <a:endParaRPr lang="ru-RU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Рисунок 5" descr="C:\Users\User\AppData\Local\Microsoft\Windows\INetCache\Content.Word\VC18M31A0HP (4)-2000x1500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8522" y="916118"/>
            <a:ext cx="1357630" cy="1580515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Рисунок 6" descr="C:\Users\User\Desktop\160862-televizor-dlya-detey-10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2852936"/>
            <a:ext cx="1895475" cy="1395730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Рисунок 7" descr="C:\Users\User\Desktop\1f50fed1_6a5d_11ed_98c9_ac1f6becb497_abbc953f_6a69_11ed_98c9_ac1f6becb497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5029" y="2779276"/>
            <a:ext cx="1523365" cy="1543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Рисунок 8" descr="C:\Users\User\Desktop\1190594-7.png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5581" y="4743723"/>
            <a:ext cx="1645285" cy="1704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591613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C:\Users\User\Desktop\slide-0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1340768"/>
            <a:ext cx="5674310" cy="389835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68835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547664" y="337508"/>
            <a:ext cx="5814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Фрагмент 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развивающего фильма «Что нас окружает дома» (часть про бытовые электроприборы).</a:t>
            </a:r>
            <a:endParaRPr lang="ru-RU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483768" y="3024964"/>
            <a:ext cx="5136199" cy="2846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ts val="1470"/>
              </a:lnSpc>
              <a:spcAft>
                <a:spcPts val="1000"/>
              </a:spcAft>
            </a:pPr>
            <a:r>
              <a:rPr lang="ru-RU" u="sng" dirty="0">
                <a:solidFill>
                  <a:srgbClr val="0563C1"/>
                </a:solidFill>
                <a:latin typeface="Times New Roman"/>
                <a:ea typeface="Calibri"/>
                <a:cs typeface="Times New Roman"/>
                <a:hlinkClick r:id="rId2"/>
              </a:rPr>
              <a:t>https://lib.myschool.edu.ru/content/3358</a:t>
            </a:r>
            <a:endParaRPr lang="ru-RU" sz="160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3252634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Рисунок 12" descr="C:\Users\User\AppData\Local\Microsoft\Windows\INetCache\Content.Word\1660695834_4-flomaster-club-p-bitovie-pribori-kartinki-dlya-detei-krasiv-5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1124744"/>
            <a:ext cx="6179865" cy="42686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342521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60040" y="1196752"/>
            <a:ext cx="4572000" cy="363945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ts val="1470"/>
              </a:lnSpc>
              <a:spcAft>
                <a:spcPts val="1000"/>
              </a:spcAft>
            </a:pPr>
            <a:r>
              <a:rPr lang="ru-RU" b="1" dirty="0">
                <a:latin typeface="Times New Roman"/>
                <a:ea typeface="Calibri"/>
                <a:cs typeface="Times New Roman"/>
              </a:rPr>
              <a:t>«Утюг»</a:t>
            </a:r>
            <a:endParaRPr lang="ru-RU" sz="1600" dirty="0">
              <a:latin typeface="Calibri"/>
              <a:ea typeface="Calibri"/>
              <a:cs typeface="Times New Roman"/>
            </a:endParaRPr>
          </a:p>
          <a:p>
            <a:pPr>
              <a:lnSpc>
                <a:spcPts val="1470"/>
              </a:lnSpc>
              <a:spcAft>
                <a:spcPts val="1000"/>
              </a:spcAft>
            </a:pPr>
            <a:r>
              <a:rPr lang="ru-RU" dirty="0">
                <a:latin typeface="Times New Roman"/>
                <a:ea typeface="Calibri"/>
                <a:cs typeface="Times New Roman"/>
              </a:rPr>
              <a:t>Раз, два, три, четыре -          </a:t>
            </a:r>
            <a:r>
              <a:rPr lang="ru-RU" i="1" dirty="0">
                <a:latin typeface="Times New Roman"/>
                <a:ea typeface="Calibri"/>
                <a:cs typeface="Times New Roman"/>
              </a:rPr>
              <a:t>Хлопают в ладоши.</a:t>
            </a:r>
            <a:r>
              <a:rPr lang="ru-RU" dirty="0">
                <a:latin typeface="Times New Roman"/>
                <a:ea typeface="Calibri"/>
                <a:cs typeface="Times New Roman"/>
              </a:rPr>
              <a:t/>
            </a:r>
            <a:br>
              <a:rPr lang="ru-RU" dirty="0">
                <a:latin typeface="Times New Roman"/>
                <a:ea typeface="Calibri"/>
                <a:cs typeface="Times New Roman"/>
              </a:rPr>
            </a:br>
            <a:r>
              <a:rPr lang="ru-RU" dirty="0">
                <a:latin typeface="Times New Roman"/>
                <a:ea typeface="Calibri"/>
                <a:cs typeface="Times New Roman"/>
              </a:rPr>
              <a:t>С мамой мы утюг купили.</a:t>
            </a:r>
            <a:r>
              <a:rPr lang="ru-RU" i="1" dirty="0">
                <a:latin typeface="Times New Roman"/>
                <a:ea typeface="Calibri"/>
                <a:cs typeface="Times New Roman"/>
              </a:rPr>
              <a:t>  Имитируют глажку белья.</a:t>
            </a:r>
            <a:endParaRPr lang="ru-RU" sz="1600" dirty="0">
              <a:latin typeface="Calibri"/>
              <a:ea typeface="Calibri"/>
              <a:cs typeface="Times New Roman"/>
            </a:endParaRPr>
          </a:p>
          <a:p>
            <a:pPr>
              <a:lnSpc>
                <a:spcPts val="1470"/>
              </a:lnSpc>
              <a:spcAft>
                <a:spcPts val="1000"/>
              </a:spcAft>
            </a:pPr>
            <a:r>
              <a:rPr lang="ru-RU" dirty="0">
                <a:latin typeface="Times New Roman"/>
                <a:ea typeface="Calibri"/>
                <a:cs typeface="Times New Roman"/>
              </a:rPr>
              <a:t>Будем гладить, а потом</a:t>
            </a:r>
            <a:endParaRPr lang="ru-RU" sz="1600" dirty="0">
              <a:latin typeface="Calibri"/>
              <a:ea typeface="Calibri"/>
              <a:cs typeface="Times New Roman"/>
            </a:endParaRPr>
          </a:p>
          <a:p>
            <a:pPr>
              <a:lnSpc>
                <a:spcPts val="1470"/>
              </a:lnSpc>
              <a:spcAft>
                <a:spcPts val="1000"/>
              </a:spcAft>
            </a:pPr>
            <a:r>
              <a:rPr lang="ru-RU" dirty="0">
                <a:latin typeface="Times New Roman"/>
                <a:ea typeface="Calibri"/>
                <a:cs typeface="Times New Roman"/>
              </a:rPr>
              <a:t>Всё на полки уберем.</a:t>
            </a:r>
            <a:r>
              <a:rPr lang="ru-RU" i="1" dirty="0">
                <a:latin typeface="Times New Roman"/>
                <a:ea typeface="Calibri"/>
                <a:cs typeface="Times New Roman"/>
              </a:rPr>
              <a:t>       Показывают, как убирают на полку.</a:t>
            </a:r>
            <a:endParaRPr lang="ru-RU" sz="1600" dirty="0">
              <a:latin typeface="Calibri"/>
              <a:ea typeface="Calibri"/>
              <a:cs typeface="Times New Roman"/>
            </a:endParaRPr>
          </a:p>
          <a:p>
            <a:pPr>
              <a:lnSpc>
                <a:spcPts val="1470"/>
              </a:lnSpc>
              <a:spcAft>
                <a:spcPts val="1000"/>
              </a:spcAft>
            </a:pPr>
            <a:r>
              <a:rPr lang="ru-RU" dirty="0">
                <a:latin typeface="Times New Roman"/>
                <a:ea typeface="Calibri"/>
                <a:cs typeface="Times New Roman"/>
              </a:rPr>
              <a:t>Ну, а с папой мы вдвоём </a:t>
            </a:r>
            <a:br>
              <a:rPr lang="ru-RU" dirty="0">
                <a:latin typeface="Times New Roman"/>
                <a:ea typeface="Calibri"/>
                <a:cs typeface="Times New Roman"/>
              </a:rPr>
            </a:br>
            <a:r>
              <a:rPr lang="ru-RU" dirty="0">
                <a:latin typeface="Times New Roman"/>
                <a:ea typeface="Calibri"/>
                <a:cs typeface="Times New Roman"/>
              </a:rPr>
              <a:t>Пылесосом пол протрём.</a:t>
            </a:r>
            <a:r>
              <a:rPr lang="ru-RU" i="1" dirty="0">
                <a:latin typeface="Times New Roman"/>
                <a:ea typeface="Calibri"/>
                <a:cs typeface="Times New Roman"/>
              </a:rPr>
              <a:t> Имитируют уборку.</a:t>
            </a:r>
            <a:endParaRPr lang="ru-RU" sz="1600" dirty="0">
              <a:latin typeface="Calibri"/>
              <a:ea typeface="Calibri"/>
              <a:cs typeface="Times New Roman"/>
            </a:endParaRPr>
          </a:p>
          <a:p>
            <a:pPr>
              <a:lnSpc>
                <a:spcPts val="1470"/>
              </a:lnSpc>
              <a:spcAft>
                <a:spcPts val="1000"/>
              </a:spcAft>
            </a:pPr>
            <a:r>
              <a:rPr lang="ru-RU" dirty="0">
                <a:latin typeface="Times New Roman"/>
                <a:ea typeface="Calibri"/>
                <a:cs typeface="Times New Roman"/>
              </a:rPr>
              <a:t>С делами мы управимся,</a:t>
            </a:r>
            <a:r>
              <a:rPr lang="ru-RU" i="1" dirty="0">
                <a:latin typeface="Times New Roman"/>
                <a:ea typeface="Calibri"/>
                <a:cs typeface="Times New Roman"/>
              </a:rPr>
              <a:t> Хлопают в ладоши.</a:t>
            </a:r>
            <a:endParaRPr lang="ru-RU" sz="1600" dirty="0">
              <a:latin typeface="Calibri"/>
              <a:ea typeface="Calibri"/>
              <a:cs typeface="Times New Roman"/>
            </a:endParaRPr>
          </a:p>
          <a:p>
            <a:r>
              <a:rPr lang="ru-RU" dirty="0">
                <a:latin typeface="Times New Roman"/>
                <a:ea typeface="Calibri"/>
              </a:rPr>
              <a:t>К телевизору усядемся.</a:t>
            </a:r>
            <a:r>
              <a:rPr lang="ru-RU" i="1" dirty="0">
                <a:latin typeface="Times New Roman"/>
                <a:ea typeface="Calibri"/>
              </a:rPr>
              <a:t> Приседают.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107504" y="404664"/>
            <a:ext cx="38164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Физминутка</a:t>
            </a:r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076056" y="427133"/>
            <a:ext cx="39604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Пальчиковая гимнастика</a:t>
            </a:r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716016" y="906365"/>
            <a:ext cx="4176464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dirty="0"/>
              <a:t>«Электроприборы»</a:t>
            </a:r>
          </a:p>
          <a:p>
            <a:pPr algn="ctr"/>
            <a:r>
              <a:rPr lang="ru-RU" sz="1600" dirty="0"/>
              <a:t>Что за шум на кухне этой? </a:t>
            </a:r>
          </a:p>
          <a:p>
            <a:pPr algn="ctr"/>
            <a:r>
              <a:rPr lang="ru-RU" sz="1600" dirty="0"/>
              <a:t>    </a:t>
            </a:r>
            <a:r>
              <a:rPr lang="ru-RU" sz="1600" i="1" dirty="0"/>
              <a:t>Сгибание </a:t>
            </a:r>
            <a:r>
              <a:rPr lang="ru-RU" sz="1600" i="1" dirty="0" smtClean="0"/>
              <a:t>мизинцев</a:t>
            </a:r>
            <a:endParaRPr lang="ru-RU" sz="1600" i="1" dirty="0"/>
          </a:p>
          <a:p>
            <a:pPr algn="ctr"/>
            <a:r>
              <a:rPr lang="ru-RU" sz="1600" dirty="0"/>
              <a:t>Будем жарить мы котлеты.</a:t>
            </a:r>
          </a:p>
          <a:p>
            <a:pPr algn="ctr"/>
            <a:r>
              <a:rPr lang="ru-RU" sz="1600" dirty="0"/>
              <a:t>   </a:t>
            </a:r>
            <a:r>
              <a:rPr lang="ru-RU" sz="1600" i="1" dirty="0"/>
              <a:t>Сгибание </a:t>
            </a:r>
            <a:r>
              <a:rPr lang="ru-RU" sz="1600" i="1" dirty="0" smtClean="0"/>
              <a:t>безымянных пальцев</a:t>
            </a:r>
            <a:endParaRPr lang="ru-RU" sz="1600" i="1" dirty="0"/>
          </a:p>
          <a:p>
            <a:pPr algn="ctr"/>
            <a:r>
              <a:rPr lang="ru-RU" sz="1600" dirty="0"/>
              <a:t>Мясорубку мы возьмем  </a:t>
            </a:r>
          </a:p>
          <a:p>
            <a:pPr algn="ctr"/>
            <a:r>
              <a:rPr lang="ru-RU" sz="1600" dirty="0"/>
              <a:t>   </a:t>
            </a:r>
            <a:r>
              <a:rPr lang="ru-RU" sz="1600" i="1" dirty="0"/>
              <a:t>Вращаем средние пальцы вокруг друг друга</a:t>
            </a:r>
          </a:p>
          <a:p>
            <a:pPr algn="ctr"/>
            <a:r>
              <a:rPr lang="ru-RU" sz="1600" dirty="0"/>
              <a:t>Быстро мясо провернем.</a:t>
            </a:r>
          </a:p>
          <a:p>
            <a:pPr algn="ctr"/>
            <a:r>
              <a:rPr lang="ru-RU" sz="1600" i="1" dirty="0"/>
              <a:t>   То же указательными пальцами</a:t>
            </a:r>
          </a:p>
          <a:p>
            <a:pPr algn="ctr"/>
            <a:r>
              <a:rPr lang="ru-RU" sz="1600" dirty="0"/>
              <a:t>Миксером взбиваем дружно </a:t>
            </a:r>
          </a:p>
          <a:p>
            <a:pPr algn="ctr"/>
            <a:r>
              <a:rPr lang="ru-RU" sz="1600" i="1" dirty="0"/>
              <a:t>   То же большими пальцами</a:t>
            </a:r>
          </a:p>
          <a:p>
            <a:pPr algn="ctr"/>
            <a:r>
              <a:rPr lang="ru-RU" sz="1600" dirty="0"/>
              <a:t>Все, что нам для торта нужно, </a:t>
            </a:r>
          </a:p>
          <a:p>
            <a:pPr algn="ctr"/>
            <a:r>
              <a:rPr lang="ru-RU" sz="1600" i="1" dirty="0"/>
              <a:t>   Соединяем мизинцы</a:t>
            </a:r>
          </a:p>
          <a:p>
            <a:pPr algn="ctr"/>
            <a:r>
              <a:rPr lang="ru-RU" sz="1600" dirty="0"/>
              <a:t>Чтобы торт скорей испечь, </a:t>
            </a:r>
          </a:p>
          <a:p>
            <a:pPr algn="ctr"/>
            <a:r>
              <a:rPr lang="ru-RU" sz="1600" dirty="0"/>
              <a:t>   </a:t>
            </a:r>
            <a:r>
              <a:rPr lang="ru-RU" sz="1600" i="1" dirty="0"/>
              <a:t>Соединяем безымянные пальцы</a:t>
            </a:r>
          </a:p>
          <a:p>
            <a:pPr algn="ctr"/>
            <a:r>
              <a:rPr lang="ru-RU" sz="1600" dirty="0"/>
              <a:t>Включим мы электропечь. </a:t>
            </a:r>
          </a:p>
          <a:p>
            <a:pPr algn="ctr"/>
            <a:r>
              <a:rPr lang="ru-RU" sz="1600" dirty="0"/>
              <a:t>   </a:t>
            </a:r>
            <a:r>
              <a:rPr lang="ru-RU" sz="1600" i="1" dirty="0"/>
              <a:t>Соединяем средние пальцы</a:t>
            </a:r>
          </a:p>
          <a:p>
            <a:pPr algn="ctr"/>
            <a:r>
              <a:rPr lang="ru-RU" sz="1600" dirty="0"/>
              <a:t>Электроприборы – чудо! </a:t>
            </a:r>
          </a:p>
          <a:p>
            <a:pPr algn="ctr"/>
            <a:r>
              <a:rPr lang="ru-RU" sz="1600" i="1" dirty="0"/>
              <a:t>   Сжимаем пальцы в кулаки, большой палец поднимаем вверх. </a:t>
            </a:r>
          </a:p>
          <a:p>
            <a:pPr algn="ctr"/>
            <a:r>
              <a:rPr lang="ru-RU" sz="1600" dirty="0"/>
              <a:t>Жить без них нам было б худо. </a:t>
            </a:r>
          </a:p>
        </p:txBody>
      </p:sp>
    </p:spTree>
    <p:extLst>
      <p:ext uri="{BB962C8B-B14F-4D97-AF65-F5344CB8AC3E}">
        <p14:creationId xmlns:p14="http://schemas.microsoft.com/office/powerpoint/2010/main" val="22724623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71600" y="332656"/>
            <a:ext cx="72728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Раскрась только бытовые электроприборы</a:t>
            </a:r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 descr="C:\Users\User\AppData\Local\Microsoft\Windows\INetCache\Content.Word\byitovyie-priboryi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8452" y="1556792"/>
            <a:ext cx="3739103" cy="417115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332029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475656" y="404664"/>
            <a:ext cx="64087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Домашнее задание</a:t>
            </a:r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3546" y="866329"/>
            <a:ext cx="4972932" cy="54693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527997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27</TotalTime>
  <Words>313</Words>
  <Application>Microsoft Office PowerPoint</Application>
  <PresentationFormat>Экран (4:3)</PresentationFormat>
  <Paragraphs>67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Справедливость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6</cp:revision>
  <dcterms:created xsi:type="dcterms:W3CDTF">2024-01-23T12:20:13Z</dcterms:created>
  <dcterms:modified xsi:type="dcterms:W3CDTF">2024-12-13T07:32:30Z</dcterms:modified>
</cp:coreProperties>
</file>