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71" r:id="rId5"/>
    <p:sldId id="261" r:id="rId6"/>
    <p:sldId id="262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subject/lesson/4001/main/106310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Окружающий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природный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мир.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«Зимующие птицы».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Аракелян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Гоар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Спартаковна.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93310" y="33669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val="97578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3680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7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484784"/>
            <a:ext cx="4464496" cy="210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Прозвенел звонок для нас,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Все зашли спокойно в класс,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Встали все у парт красиво,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Поздоровались учтиво,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Тихо сели, спинки прямо.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Все с улыбочкой вздохнем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И наш урок начнем.</a:t>
            </a:r>
            <a:endParaRPr lang="ru-RU" dirty="0">
              <a:latin typeface="Times New Roman"/>
              <a:ea typeface="Calibri"/>
            </a:endParaRPr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91003"/>
            <a:ext cx="2640124" cy="19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1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7724" y="305551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96752"/>
            <a:ext cx="4572000" cy="17512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Воробьи, стрижи, пингвины,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Снегири, грачи, павлины,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Попугаи и синицы,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Одним словом – это (птицы)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6792"/>
            <a:ext cx="29908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16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3_3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472608" cy="37857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267744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Тема урока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7664" y="337508"/>
            <a:ext cx="5814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Фрагмент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развивающего фильма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Где </a:t>
            </a:r>
            <a:r>
              <a:rPr lang="ru-RU" b="1" dirty="0">
                <a:solidFill>
                  <a:srgbClr val="FF0000"/>
                </a:solidFill>
              </a:rPr>
              <a:t>живут белые медведи, слоны и где зимуют птицы?» (часть про зимующих птиц</a:t>
            </a:r>
            <a:r>
              <a:rPr lang="ru-RU" b="1" dirty="0" smtClean="0">
                <a:solidFill>
                  <a:srgbClr val="FF0000"/>
                </a:solidFill>
              </a:rPr>
              <a:t>).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3030683"/>
            <a:ext cx="5136199" cy="296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70"/>
              </a:lnSpc>
              <a:spcAft>
                <a:spcPts val="1000"/>
              </a:spcAft>
            </a:pPr>
            <a:r>
              <a:rPr lang="ru-RU" u="sng" dirty="0">
                <a:solidFill>
                  <a:srgbClr val="0563C1"/>
                </a:solidFill>
                <a:latin typeface="Times New Roman"/>
                <a:ea typeface="Calibri"/>
                <a:cs typeface="Times New Roman"/>
                <a:hlinkClick r:id="rId2"/>
              </a:rPr>
              <a:t>https://resh.edu.ru/subject/lesson/4001/main/106310/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26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parus-majo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4" y="404664"/>
            <a:ext cx="3434680" cy="2625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Desktop\12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528392" cy="2553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ebc7c182df9caac072cefe44bd4cf06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4" y="3429000"/>
            <a:ext cx="3434680" cy="2527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Desktop\osobennosti-pitaniya-djatla-e150330884386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3388286"/>
            <a:ext cx="3528392" cy="256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95936" y="2553376"/>
            <a:ext cx="2862064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ВОРОБЕЙ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СИНИЦА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ДЯТЕЛ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СНЕГИРЬ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425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40466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42713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040" y="1628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 </a:t>
            </a:r>
            <a:r>
              <a:rPr lang="ru-RU" dirty="0"/>
              <a:t>чем поют воробушки</a:t>
            </a:r>
          </a:p>
          <a:p>
            <a:r>
              <a:rPr lang="ru-RU" dirty="0"/>
              <a:t>(шагать на месте)</a:t>
            </a:r>
          </a:p>
          <a:p>
            <a:r>
              <a:rPr lang="ru-RU" dirty="0"/>
              <a:t>В последний день зимы?</a:t>
            </a:r>
          </a:p>
          <a:p>
            <a:r>
              <a:rPr lang="ru-RU" dirty="0"/>
              <a:t>(руки в стороны на пояс)</a:t>
            </a:r>
          </a:p>
          <a:p>
            <a:r>
              <a:rPr lang="ru-RU" dirty="0"/>
              <a:t>— Мы выжили!</a:t>
            </a:r>
          </a:p>
          <a:p>
            <a:r>
              <a:rPr lang="ru-RU" dirty="0"/>
              <a:t>(хлопать в ладоши)</a:t>
            </a:r>
          </a:p>
          <a:p>
            <a:r>
              <a:rPr lang="ru-RU" dirty="0"/>
              <a:t>— Мы дожили!</a:t>
            </a:r>
          </a:p>
          <a:p>
            <a:r>
              <a:rPr lang="ru-RU" dirty="0"/>
              <a:t>(прыгать на месте)</a:t>
            </a:r>
          </a:p>
          <a:p>
            <a:r>
              <a:rPr lang="ru-RU" dirty="0"/>
              <a:t>— Мы живы! Живы мы!</a:t>
            </a:r>
          </a:p>
          <a:p>
            <a:r>
              <a:rPr lang="ru-RU" dirty="0"/>
              <a:t>(шагать на месте)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2035" y="1259468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«Воробушки»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1286269"/>
            <a:ext cx="4572000" cy="51998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«Я зимой кормлю всех птиц»   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Я зимой кормлю всех птиц –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Голубей, ворон, синиц,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Воробьев и снегирей –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Вот кормушка у дверей.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Дам им булки, пшенной каши,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Дам им зерна, семена.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 синице дам я сало,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Пусть клюет его она.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Дети загибают или разгибают пальцы на руке, перечисляя птиц.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Показывают одной рукой на кормушку.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Загибают или разгибают пальцы на руке, перечисляя корм.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Собранными в щепотку пальцами рук имитируют движения.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46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K7iUv4wjimLJAlfRsbkTfx4ySmf032NpvtzBr8ZhICxEF-F5gKzwvEWAc7JRPbedgAzPn7joE3aUtRZUCy8KM8J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94322"/>
            <a:ext cx="5688631" cy="4119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20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66578" y="40466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– аппликация «Снегирь»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367f8c0b-27c6-4e95-8a4f-6c149285ea8f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077419" cy="3278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a65eb7f0-6594-4a5f-9fb2-b6cd7bc9757a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7"/>
            <a:ext cx="3384376" cy="29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79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280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2024-01-23T12:20:13Z</dcterms:created>
  <dcterms:modified xsi:type="dcterms:W3CDTF">2025-01-27T07:41:10Z</dcterms:modified>
</cp:coreProperties>
</file>