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0" r:id="rId4"/>
    <p:sldId id="271" r:id="rId5"/>
    <p:sldId id="261" r:id="rId6"/>
    <p:sldId id="262" r:id="rId7"/>
    <p:sldId id="264" r:id="rId8"/>
    <p:sldId id="265" r:id="rId9"/>
    <p:sldId id="266" r:id="rId10"/>
    <p:sldId id="270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27.01.2025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resh.edu.ru/subject/lesson/4001/main/106310/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23728" y="1484784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Окружающий </a:t>
            </a:r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природный 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мир.</a:t>
            </a:r>
          </a:p>
          <a:p>
            <a:pPr lvl="0" algn="ctr"/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«Зимующие птицы».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Аракелян </a:t>
            </a:r>
            <a:r>
              <a:rPr lang="ru-RU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Гоар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Спартаковна.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093310" y="3366935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Государственное бюджетное учреждение  Калининградской области общеобразовательная организация для обучающихся, воспитанников с ограниченными возможностями здоровья </a:t>
            </a:r>
          </a:p>
          <a:p>
            <a:pPr lvl="0" algn="ctr"/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«Школа – интернат № 1»</a:t>
            </a:r>
          </a:p>
        </p:txBody>
      </p:sp>
    </p:spTree>
    <p:extLst>
      <p:ext uri="{BB962C8B-B14F-4D97-AF65-F5344CB8AC3E}">
        <p14:creationId xmlns:p14="http://schemas.microsoft.com/office/powerpoint/2010/main" val="9757836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2368044"/>
            <a:ext cx="6768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Спасибо за внимание!!!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9573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1520" y="1484784"/>
            <a:ext cx="4464496" cy="21093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Calibri"/>
              </a:rPr>
              <a:t>Прозвенел звонок для нас,</a:t>
            </a:r>
          </a:p>
          <a:p>
            <a:pPr>
              <a:lnSpc>
                <a:spcPct val="10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Calibri"/>
              </a:rPr>
              <a:t>Все зашли спокойно в класс,</a:t>
            </a:r>
          </a:p>
          <a:p>
            <a:pPr>
              <a:lnSpc>
                <a:spcPct val="10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Calibri"/>
              </a:rPr>
              <a:t>Встали все у парт красиво,</a:t>
            </a:r>
          </a:p>
          <a:p>
            <a:pPr>
              <a:lnSpc>
                <a:spcPct val="10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Calibri"/>
              </a:rPr>
              <a:t>Поздоровались учтиво,</a:t>
            </a:r>
          </a:p>
          <a:p>
            <a:pPr>
              <a:lnSpc>
                <a:spcPct val="10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Calibri"/>
              </a:rPr>
              <a:t>Тихо сели, спинки прямо.</a:t>
            </a:r>
          </a:p>
          <a:p>
            <a:pPr>
              <a:lnSpc>
                <a:spcPct val="10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Calibri"/>
              </a:rPr>
              <a:t>Все с улыбочкой вздохнем</a:t>
            </a:r>
          </a:p>
          <a:p>
            <a:pPr>
              <a:lnSpc>
                <a:spcPct val="10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Calibri"/>
              </a:rPr>
              <a:t>И наш урок начнем.</a:t>
            </a:r>
            <a:endParaRPr lang="ru-RU" dirty="0">
              <a:latin typeface="Times New Roman"/>
              <a:ea typeface="Calibri"/>
            </a:endParaRPr>
          </a:p>
        </p:txBody>
      </p:sp>
      <p:pic>
        <p:nvPicPr>
          <p:cNvPr id="1026" name="Picture 2" descr="C:\Users\User\Desktop\img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1491003"/>
            <a:ext cx="2640124" cy="1980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2163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87724" y="305551"/>
            <a:ext cx="4680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Загадка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1196752"/>
            <a:ext cx="4572000" cy="175124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Воробьи, стрижи, пингвины,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Снегири, грачи, павлины,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Попугаи и синицы,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Одним словом – это (птицы)</a:t>
            </a:r>
            <a:endParaRPr lang="ru-RU" sz="1600" dirty="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556792"/>
            <a:ext cx="2990850" cy="95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59161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C:\Users\User\Desktop\3_317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700808"/>
            <a:ext cx="5472608" cy="378576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2267744" y="260648"/>
            <a:ext cx="43924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Тема урока</a:t>
            </a:r>
            <a:endParaRPr lang="ru-RU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883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547664" y="337508"/>
            <a:ext cx="58143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Фрагмент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развивающего фильма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1" dirty="0" smtClean="0">
                <a:solidFill>
                  <a:srgbClr val="FF0000"/>
                </a:solidFill>
              </a:rPr>
              <a:t>Где </a:t>
            </a:r>
            <a:r>
              <a:rPr lang="ru-RU" b="1" dirty="0">
                <a:solidFill>
                  <a:srgbClr val="FF0000"/>
                </a:solidFill>
              </a:rPr>
              <a:t>живут белые медведи, слоны и где зимуют птицы?» (часть про зимующих птиц</a:t>
            </a:r>
            <a:r>
              <a:rPr lang="ru-RU" b="1" dirty="0" smtClean="0">
                <a:solidFill>
                  <a:srgbClr val="FF0000"/>
                </a:solidFill>
              </a:rPr>
              <a:t>).</a:t>
            </a:r>
            <a:endPara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979712" y="3030683"/>
            <a:ext cx="5136199" cy="296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470"/>
              </a:lnSpc>
              <a:spcAft>
                <a:spcPts val="1000"/>
              </a:spcAft>
            </a:pPr>
            <a:r>
              <a:rPr lang="ru-RU" u="sng" dirty="0">
                <a:solidFill>
                  <a:srgbClr val="0563C1"/>
                </a:solidFill>
                <a:latin typeface="Times New Roman"/>
                <a:ea typeface="Calibri"/>
                <a:cs typeface="Times New Roman"/>
                <a:hlinkClick r:id="rId2"/>
              </a:rPr>
              <a:t>https://resh.edu.ru/subject/lesson/4001/main/106310/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endParaRPr lang="ru-RU" sz="16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252634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C:\Users\User\Desktop\parus-major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344" y="404664"/>
            <a:ext cx="3434680" cy="26258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Рисунок 3" descr="C:\Users\User\Desktop\1200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476672"/>
            <a:ext cx="3528392" cy="255381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C:\Users\User\Desktop\ebc7c182df9caac072cefe44bd4cf06e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344" y="3429000"/>
            <a:ext cx="3434680" cy="252759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C:\Users\User\Desktop\osobennosti-pitaniya-djatla-e1503308843867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3" y="3388286"/>
            <a:ext cx="3528392" cy="256830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Прямоугольник 1"/>
          <p:cNvSpPr/>
          <p:nvPr/>
        </p:nvSpPr>
        <p:spPr>
          <a:xfrm>
            <a:off x="3995936" y="2553376"/>
            <a:ext cx="2862064" cy="1751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ВОРОБЕЙ 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СИНИЦА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ДЯТЕЛ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СНЕГИРЬ</a:t>
            </a:r>
            <a:endParaRPr lang="ru-RU" sz="16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342521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7504" y="404664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Физминутка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76056" y="427133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Пальчиковая гимнастика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60040" y="1628800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О </a:t>
            </a:r>
            <a:r>
              <a:rPr lang="ru-RU" dirty="0"/>
              <a:t>чем поют воробушки</a:t>
            </a:r>
          </a:p>
          <a:p>
            <a:r>
              <a:rPr lang="ru-RU" dirty="0"/>
              <a:t>(шагать на месте)</a:t>
            </a:r>
          </a:p>
          <a:p>
            <a:r>
              <a:rPr lang="ru-RU" dirty="0"/>
              <a:t>В последний день зимы?</a:t>
            </a:r>
          </a:p>
          <a:p>
            <a:r>
              <a:rPr lang="ru-RU" dirty="0"/>
              <a:t>(руки в стороны на пояс)</a:t>
            </a:r>
          </a:p>
          <a:p>
            <a:r>
              <a:rPr lang="ru-RU" dirty="0"/>
              <a:t>— Мы выжили!</a:t>
            </a:r>
          </a:p>
          <a:p>
            <a:r>
              <a:rPr lang="ru-RU" dirty="0"/>
              <a:t>(хлопать в ладоши)</a:t>
            </a:r>
          </a:p>
          <a:p>
            <a:r>
              <a:rPr lang="ru-RU" dirty="0"/>
              <a:t>— Мы дожили!</a:t>
            </a:r>
          </a:p>
          <a:p>
            <a:r>
              <a:rPr lang="ru-RU" dirty="0"/>
              <a:t>(прыгать на месте)</a:t>
            </a:r>
          </a:p>
          <a:p>
            <a:r>
              <a:rPr lang="ru-RU" dirty="0"/>
              <a:t>— Мы живы! Живы мы!</a:t>
            </a:r>
          </a:p>
          <a:p>
            <a:r>
              <a:rPr lang="ru-RU" dirty="0"/>
              <a:t>(шагать на месте)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32035" y="1259468"/>
            <a:ext cx="17139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b="1" dirty="0">
                <a:solidFill>
                  <a:prstClr val="black"/>
                </a:solidFill>
              </a:rPr>
              <a:t>«Воробушки»</a:t>
            </a:r>
            <a:endParaRPr lang="ru-RU" b="1" dirty="0">
              <a:solidFill>
                <a:prstClr val="black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355976" y="1286269"/>
            <a:ext cx="4572000" cy="519988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</a:rPr>
              <a:t>«Я зимой кормлю всех птиц»    </a:t>
            </a:r>
            <a:endParaRPr lang="ru-RU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Я зимой кормлю всех птиц –</a:t>
            </a:r>
            <a:endParaRPr lang="ru-RU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Голубей, ворон, синиц,</a:t>
            </a:r>
            <a:endParaRPr lang="ru-RU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Воробьев и снегирей –</a:t>
            </a:r>
            <a:endParaRPr lang="ru-RU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Вот кормушка у дверей.</a:t>
            </a:r>
            <a:endParaRPr lang="ru-RU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Дам им булки, пшенной каши,</a:t>
            </a:r>
            <a:endParaRPr lang="ru-RU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Дам им зерна, семена.</a:t>
            </a:r>
            <a:endParaRPr lang="ru-RU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А синице дам я сало,</a:t>
            </a:r>
            <a:endParaRPr lang="ru-RU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Пусть клюет его она.</a:t>
            </a:r>
            <a:endParaRPr lang="ru-RU" dirty="0">
              <a:latin typeface="Times New Roman"/>
              <a:ea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Дети загибают или разгибают пальцы на руке, перечисляя птиц.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Показывают одной рукой на кормушку.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Загибают или разгибают пальцы на руке, перечисляя корм.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Собранными в щепотку пальцами рук имитируют движения.</a:t>
            </a:r>
            <a:endParaRPr lang="ru-RU" sz="16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724623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Users\User\Desktop\K7iUv4wjimLJAlfRsbkTfx4ySmf032NpvtzBr8ZhICxEF-F5gKzwvEWAc7JRPbedgAzPn7joE3aUtRZUCy8KM8JD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794322"/>
            <a:ext cx="5688631" cy="411962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332029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466578" y="404664"/>
            <a:ext cx="6408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Домашнее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задание – аппликация «Снегирь»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C:\Users\User\Desktop\367f8c0b-27c6-4e95-8a4f-6c149285ea8f.jpe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340768"/>
            <a:ext cx="4077419" cy="327859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C:\Users\User\Desktop\a65eb7f0-6594-4a5f-9fb2-b6cd7bc9757a.jpe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1412777"/>
            <a:ext cx="3384376" cy="29058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52799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35</TotalTime>
  <Words>280</Words>
  <Application>Microsoft Office PowerPoint</Application>
  <PresentationFormat>Экран (4:3)</PresentationFormat>
  <Paragraphs>52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Справедливость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7</cp:revision>
  <dcterms:created xsi:type="dcterms:W3CDTF">2024-01-23T12:20:13Z</dcterms:created>
  <dcterms:modified xsi:type="dcterms:W3CDTF">2025-01-27T07:41:10Z</dcterms:modified>
</cp:coreProperties>
</file>