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0" r:id="rId4"/>
    <p:sldId id="261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008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Окружающий природный мир.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«Зима».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Аракелян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Гоар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Спартаковна.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7170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«Школа – интернат № 1»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05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04664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Разложи в правильном порядке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AppData\Local\Microsoft\Windows\INetCache\Content.Word\slide_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155315" cy="103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AppData\Local\Microsoft\Windows\INetCache\Content.Word\slide_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83715"/>
            <a:ext cx="3265805" cy="1125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AppData\Local\Microsoft\Windows\INetCache\Content.Word\slide_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01008"/>
            <a:ext cx="3326130" cy="103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63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33265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/>
                <a:ea typeface="Times New Roman"/>
              </a:rPr>
              <a:t>Домашнее </a:t>
            </a:r>
            <a:r>
              <a:rPr lang="ru-RU" sz="2800" b="1" dirty="0" smtClean="0">
                <a:latin typeface="Times New Roman"/>
                <a:ea typeface="Times New Roman"/>
              </a:rPr>
              <a:t>задание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8245" y="2348880"/>
            <a:ext cx="4572000" cy="16743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По снежку на санках дети</a:t>
            </a: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Мчатся с горки, словно ветер. </a:t>
            </a: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Кто боится в снег свалиться — </a:t>
            </a: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Пусть на санки не садится. </a:t>
            </a: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r>
              <a:rPr lang="ru-RU" b="1" dirty="0">
                <a:latin typeface="Times New Roman"/>
                <a:ea typeface="Times New Roman"/>
              </a:rPr>
              <a:t>Автор: Ю. Гарей</a:t>
            </a:r>
            <a:r>
              <a:rPr lang="ru-RU" sz="2000" b="1" i="1" dirty="0">
                <a:latin typeface="Times New Roman"/>
                <a:ea typeface="Times New Roman"/>
              </a:rPr>
              <a:t>. </a:t>
            </a:r>
            <a:endParaRPr lang="ru-RU" b="1" dirty="0"/>
          </a:p>
        </p:txBody>
      </p:sp>
      <p:pic>
        <p:nvPicPr>
          <p:cNvPr id="3075" name="Picture 3" descr="C:\Users\User\Desktop\43f66bc18b70670c4293bb7d8497d25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116560" cy="3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134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1752" y="2636912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kola1_d_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13687"/>
            <a:ext cx="3682921" cy="245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4048" y="1988840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Громко прозвенел звонок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Начинается урок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Наши ушки на макушке, 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Глазки широко открыты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Слушаем, запоминаем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Ни минуты не теряем!</a:t>
            </a:r>
            <a:endParaRPr lang="ru-RU" sz="1600" b="1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754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556792"/>
            <a:ext cx="4572000" cy="11905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Лес укрыла одеялом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Льдом озера заковала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Застудила все дома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b="1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Это к нам пришла…</a:t>
            </a:r>
            <a:endParaRPr lang="ru-RU" sz="16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60648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AppData\Local\Microsoft\Windows\INetCache\Content.Word\3-a679ff4fa26380d0642e650caf162ab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3980815" cy="1061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550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285293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66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З А М </a:t>
            </a:r>
            <a:r>
              <a:rPr lang="ru-RU" sz="6600" b="1" dirty="0" smtClean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И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6600" b="1" dirty="0">
              <a:solidFill>
                <a:srgbClr val="1F497D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6600" b="1" dirty="0" smtClean="0">
              <a:solidFill>
                <a:srgbClr val="1F497D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6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66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6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66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З И М А</a:t>
            </a:r>
            <a:endParaRPr lang="ru-RU" sz="60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40466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Составь из букв слово «зима»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4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Зимние месяцы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AppData\Local\Microsoft\Windows\INetCache\Content.Word\slide_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20" y="1124744"/>
            <a:ext cx="3366135" cy="3677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337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Праздник «Новый год»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184" y="2564904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просмотр видеоролика </a:t>
            </a:r>
            <a:r>
              <a:rPr lang="ru-RU" b="1" dirty="0">
                <a:solidFill>
                  <a:srgbClr val="4F81BD"/>
                </a:solidFill>
                <a:latin typeface="Times New Roman"/>
                <a:ea typeface="Times New Roman"/>
              </a:rPr>
              <a:t>ttps://resh.edu.ru/subject/lesson/5096/main/190483/</a:t>
            </a:r>
            <a:endParaRPr lang="ru-RU" dirty="0">
              <a:solidFill>
                <a:prstClr val="black"/>
              </a:solidFill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5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4572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«Зайка»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Зайке холодно сидеть,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Нужно лапочки погреть.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Лапки вверх, лапки вниз.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носочках подтянись,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Лапки ставим на бочок,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носочках скок-скок-скок.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затем вприсядку,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Чтоб не мёрзли лапки.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Прыгать заинька горазд,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Он подпрыгнул десять раз.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(Движения выполняются по ходу текста стихотворения)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404664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1648955978_1-vsegda-pomnim-com-p-zayats-v-zimnem-lesu-fot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824" y="1412776"/>
            <a:ext cx="4202346" cy="33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80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1687244727_celes-club-p-vremena-goda-risunok-risunok-vkontakte-5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5112568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763688" y="33750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Найди на картинке время года «Зима»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5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18252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325327" cy="33708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442075" y="421139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Найди одинаковые снежинки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98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</TotalTime>
  <Words>210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2023-11-30T13:46:06Z</dcterms:created>
  <dcterms:modified xsi:type="dcterms:W3CDTF">2023-11-30T14:02:05Z</dcterms:modified>
</cp:coreProperties>
</file>