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0" r:id="rId3"/>
    <p:sldId id="258" r:id="rId4"/>
    <p:sldId id="262" r:id="rId5"/>
    <p:sldId id="261" r:id="rId6"/>
    <p:sldId id="264" r:id="rId7"/>
    <p:sldId id="269" r:id="rId8"/>
    <p:sldId id="270" r:id="rId9"/>
    <p:sldId id="266" r:id="rId10"/>
    <p:sldId id="268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684000"/>
            <a:ext cx="7065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50B3A33-03F4-4866-B517-A54DC890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000" y="189000"/>
            <a:ext cx="90756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000" y="279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/>
              <a:t>Предмет: </a:t>
            </a:r>
            <a:r>
              <a:rPr lang="ru-RU" sz="4400" b="1" dirty="0" smtClean="0"/>
              <a:t>«</a:t>
            </a:r>
            <a:r>
              <a:rPr lang="ru-RU" sz="4400" b="1" dirty="0"/>
              <a:t>Окружающий природный мир</a:t>
            </a:r>
            <a:r>
              <a:rPr lang="ru-RU" sz="4400" b="1" dirty="0" smtClean="0"/>
              <a:t>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Класс: 8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4900" b="1" dirty="0">
                <a:solidFill>
                  <a:srgbClr val="FF0000"/>
                </a:solidFill>
              </a:rPr>
              <a:t>Тема урока: </a:t>
            </a:r>
            <a:r>
              <a:rPr lang="ru-RU" sz="4900" b="1" dirty="0" smtClean="0">
                <a:solidFill>
                  <a:srgbClr val="FF0000"/>
                </a:solidFill>
              </a:rPr>
              <a:t>«Осень»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26" r="85"/>
          <a:stretch/>
        </p:blipFill>
        <p:spPr>
          <a:xfrm>
            <a:off x="-15295" y="2781425"/>
            <a:ext cx="10890000" cy="40780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7" b="96094" l="2703" r="945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6000" y="2439000"/>
            <a:ext cx="4050000" cy="467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" t="63" r="34" b="-3722"/>
          <a:stretch/>
        </p:blipFill>
        <p:spPr>
          <a:xfrm>
            <a:off x="1821000" y="-36000"/>
            <a:ext cx="9044999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67" b="96094" l="2703" r="9459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6000" y="459000"/>
            <a:ext cx="5895000" cy="679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8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000" y="125640"/>
            <a:ext cx="6705000" cy="66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5" r="82"/>
          <a:stretch/>
        </p:blipFill>
        <p:spPr>
          <a:xfrm>
            <a:off x="291000" y="53250"/>
            <a:ext cx="11790000" cy="69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63" y="189000"/>
            <a:ext cx="8890937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999" y="5050800"/>
            <a:ext cx="2557359" cy="18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40" y="0"/>
            <a:ext cx="9704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00" y="720"/>
            <a:ext cx="9143040" cy="685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00" y="96750"/>
            <a:ext cx="9015000" cy="67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5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9" t="152" r="23" b="80"/>
          <a:stretch/>
        </p:blipFill>
        <p:spPr>
          <a:xfrm>
            <a:off x="381000" y="-9767"/>
            <a:ext cx="11602543" cy="68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7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7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Предмет: «Окружающий природный мир» Класс: 8 Тема урока: «Осень»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67</cp:revision>
  <dcterms:created xsi:type="dcterms:W3CDTF">2020-07-05T17:04:43Z</dcterms:created>
  <dcterms:modified xsi:type="dcterms:W3CDTF">2024-09-16T06:40:43Z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1062613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