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4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2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0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7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7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9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58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41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5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7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8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7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72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1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0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7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D12829-6E6E-4B43-9CFA-55D814E7948F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5B617E-0BA0-4C89-B42C-0B34B2CCC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04D95-7898-DB23-122C-46EE7D9B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«Виды яиц. Определение качества и способы приготовления яиц»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60A6D6-2C4B-471C-A636-B3F3BA2E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7" y="2549235"/>
            <a:ext cx="5800437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7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B496D-4E84-8AF6-3345-079D4529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277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вопросы, используя слова для справки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8AF21-CCD3-FC67-6525-D7E4C864EAEF}"/>
              </a:ext>
            </a:extLst>
          </p:cNvPr>
          <p:cNvSpPr txBox="1"/>
          <p:nvPr/>
        </p:nvSpPr>
        <p:spPr>
          <a:xfrm>
            <a:off x="1034472" y="1995055"/>
            <a:ext cx="105017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1.</a:t>
            </a: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способ тепловой обработки. Продукты сначала обжаривают, а затем заливают водой или бульоном, добавляют специи и доводят да готовности.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Жаренье овощей на противнях или сковородах в духовке.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Это нагревание продукта в воде, бульоне или на пару.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Быстрое обваривание или ошпаривание. Продукт обдают кипятком или погружают в кипяток на 1-2 минуты.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Легкое обжаривание продуктов с жиром или без него.  Используют для приготовления супов, соусов и вторых блюд.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Нагревание продуктов на горячей сковороде с жиром.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Варка в небольшом количестве жидкости или соке, который выделяется из продуктов при нагревании.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справки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варка, жаренье, тушение,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запекание, пассерование, бланширование.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244791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11B3-D0EB-6ABC-4F8F-787F2160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вопросы, используя слова для справки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82B03-F499-F3BD-01D5-D707DA46B1DD}"/>
              </a:ext>
            </a:extLst>
          </p:cNvPr>
          <p:cNvSpPr txBox="1"/>
          <p:nvPr/>
        </p:nvSpPr>
        <p:spPr>
          <a:xfrm>
            <a:off x="1394691" y="2285999"/>
            <a:ext cx="960119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.Комбинированный способ тепловой обработки. Продукты сначала обжаривают, а затем заливают водой или бульоном, добавляют специи и доводят да готовности.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(тушение)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Жаренье овощей на противнях или сковородах в духовке.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(запекание)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Это нагревание продукта в воде, бульоне или на пару.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Быстрое обваривание или ошпаривание. Продукт обдают кипятком или погружают в кипяток на 1-2 минуты.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(бланширование)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Легкое обжаривание продуктов с жиром или без него.  Используют для приготовления супов, соусов и вторых блюд.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(пассерование)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Нагревание продуктов на горячей сковороде с жиром.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(жаренье)</a:t>
            </a:r>
          </a:p>
          <a:p>
            <a:pPr marL="342900" indent="-342900">
              <a:buAutoNum type="arabicPeriod" startAt="7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Варка в небольшом количестве жидкости или соке, который выделяется из продуктов при нагревании.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припускание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 startAt="7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7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5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83C33-7F75-501B-1853-59DD530E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яиц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3C4BCB-5671-6AD3-930B-12B065CA4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291" y="2733996"/>
            <a:ext cx="847417" cy="10668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F5E76E-AC24-C70C-429D-618BB41FB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764" y="2613890"/>
            <a:ext cx="1570181" cy="1805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1F405-468F-2F0B-45A3-0253C64FD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031" y="3429001"/>
            <a:ext cx="1036410" cy="14413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EC6082-C559-EE0B-BAE6-9D86D78D4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654" y="3966971"/>
            <a:ext cx="1717963" cy="15379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5B42F0-1672-9945-377A-BC111765BF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590" y="3297381"/>
            <a:ext cx="1828428" cy="24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15F55-5B97-9357-C473-8CF248BA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свежести яиц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D11D04-53AB-EEE9-0B5F-C5A3B1F0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026" y="2503055"/>
            <a:ext cx="4720678" cy="73174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свежесть яйца, покупая его в магазине?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0715EE2-8AC6-369C-6736-E1E66D529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2473" y="3197091"/>
            <a:ext cx="3740727" cy="2678776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74E0DB5-2679-68A7-812D-4AFF03260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6" y="2393527"/>
            <a:ext cx="4720678" cy="81486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свежесть яиц в домашних условиях?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1CDE617-C8ED-C679-10E1-A272CDD0B6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3126929"/>
            <a:ext cx="3084945" cy="2630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BA6A31-688D-94C3-2877-AEED451DF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009" y="3208395"/>
            <a:ext cx="2142725" cy="26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5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DF742-EEEE-E6F3-9E90-7B8EB13EEFA3}"/>
              </a:ext>
            </a:extLst>
          </p:cNvPr>
          <p:cNvSpPr txBox="1"/>
          <p:nvPr/>
        </p:nvSpPr>
        <p:spPr>
          <a:xfrm>
            <a:off x="942109" y="729673"/>
            <a:ext cx="1057563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– быстрый и полезный завтрак. Главное, соблюдать меру. В неделю можно съесть до 5 яиц. Сварить яйцо просто, но и здесь есть свои секреты.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Яйца в кастрюле должны быть полностью покрыты водой.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Отсчитать время варки яиц нужно с момента их закипания. Чтобы получить: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яйцо всмятку (белок свернулся наполовину, желток не свернулся)-варить 2 минуты;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яйцо в мешочек (белок свернулся, желток не свернулся) – варить 4-5 минут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яйцо вкрутую (желток и белок свернулись) – варить 7-10 минут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Учти: переваренные яйца теряют свой вкус, цвет, пользу.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По окончании варки яйца лучше залить холодной водой. Так они легче чистятся и сохраняют свой природный цвет.</a:t>
            </a:r>
          </a:p>
        </p:txBody>
      </p:sp>
      <p:pic>
        <p:nvPicPr>
          <p:cNvPr id="4" name="Рисунок 3" descr="Цыпленок">
            <a:extLst>
              <a:ext uri="{FF2B5EF4-FFF2-40B4-BE49-F238E27FC236}">
                <a16:creationId xmlns:a16="http://schemas.microsoft.com/office/drawing/2014/main" id="{6EBF6C46-9E9F-CCA4-BEE0-F398AB134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55" y="2528455"/>
            <a:ext cx="533400" cy="533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420E9E-ADC8-4D84-A95D-6719EA81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16" y="3238039"/>
            <a:ext cx="53649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3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3C22E-2D67-1EDF-6943-7EB721D3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830FB-1A4C-609A-1B39-6F723EF79D5C}"/>
              </a:ext>
            </a:extLst>
          </p:cNvPr>
          <p:cNvSpPr txBox="1"/>
          <p:nvPr/>
        </p:nvSpPr>
        <p:spPr>
          <a:xfrm>
            <a:off x="1145309" y="2456873"/>
            <a:ext cx="1008610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1.Наиболее ценная часть яйца 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2.Как называются яйца, поступившие в продажу не позднее 7 суток?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называется прибор для проверки яиц?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4.Какое яйцо варится 2 минуты?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5.Какого значения блюд из яиц в питании человека?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Яйца каких птиц можно купить в продуктовом магазине?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Какие блюда из яиц ты знаешь?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 в домашних условиях определить свежесть яйца?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Какие блюда из яиц ты сможешь приготовить самостоятельно?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10.Перечислите способы варки яиц.</a:t>
            </a:r>
          </a:p>
        </p:txBody>
      </p:sp>
    </p:spTree>
    <p:extLst>
      <p:ext uri="{BB962C8B-B14F-4D97-AF65-F5344CB8AC3E}">
        <p14:creationId xmlns:p14="http://schemas.microsoft.com/office/powerpoint/2010/main" val="219911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BD57C-D9E9-BD6B-6C68-F5E3A55AB1AE}"/>
              </a:ext>
            </a:extLst>
          </p:cNvPr>
          <p:cNvSpPr txBox="1"/>
          <p:nvPr/>
        </p:nvSpPr>
        <p:spPr>
          <a:xfrm>
            <a:off x="2863273" y="1052945"/>
            <a:ext cx="6289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E655CD-D808-43FD-15AF-B54FBA0F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1669472"/>
            <a:ext cx="7610764" cy="44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25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572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«Виды яиц. Определение качества и способы приготовления яиц»</vt:lpstr>
      <vt:lpstr>Ответь на вопросы, используя слова для справки </vt:lpstr>
      <vt:lpstr>Ответь на вопросы, используя слова для справки </vt:lpstr>
      <vt:lpstr>Виды яиц</vt:lpstr>
      <vt:lpstr>Определение свежести яиц</vt:lpstr>
      <vt:lpstr>Презентация PowerPoint</vt:lpstr>
      <vt:lpstr>Контрольные вопросы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Сергей Демьянко</dc:creator>
  <cp:lastModifiedBy>Сергей Демьянко</cp:lastModifiedBy>
  <cp:revision>1</cp:revision>
  <dcterms:created xsi:type="dcterms:W3CDTF">2024-10-06T12:24:17Z</dcterms:created>
  <dcterms:modified xsi:type="dcterms:W3CDTF">2024-10-06T12:48:08Z</dcterms:modified>
</cp:coreProperties>
</file>