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59" r:id="rId7"/>
    <p:sldId id="260" r:id="rId8"/>
    <p:sldId id="261" r:id="rId9"/>
    <p:sldId id="265" r:id="rId10"/>
    <p:sldId id="264" r:id="rId11"/>
    <p:sldId id="267" r:id="rId12"/>
    <p:sldId id="263" r:id="rId13"/>
    <p:sldId id="266" r:id="rId14"/>
    <p:sldId id="268" r:id="rId15"/>
    <p:sldId id="269" r:id="rId16"/>
    <p:sldId id="25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1802" y="274638"/>
            <a:ext cx="56149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46E3-768E-4F35-ADD1-6DBC408A526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002060"/>
          </a:solidFill>
          <a:latin typeface="Segoe Scrip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Segoe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Segoe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Segoe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3.jpeg" Type="http://schemas.openxmlformats.org/officeDocument/2006/relationships/image"/><Relationship Id="rId4" Target="../media/image22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7.jpeg" Type="http://schemas.openxmlformats.org/officeDocument/2006/relationships/image"/><Relationship Id="rId4" Target="../media/image16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1124744"/>
            <a:ext cx="5614998" cy="1215008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  <a:b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906181"/>
            <a:ext cx="7427168" cy="194421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и движение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«Б» класс</a:t>
            </a:r>
          </a:p>
          <a:p>
            <a:pPr marL="0" indent="0" algn="ctr">
              <a:buNone/>
            </a:pPr>
            <a:r>
              <a:rPr lang="ru-RU" sz="28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Иванникова Светлана Викторовна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D8B8FE-A62D-495A-8CEB-D2E1E7855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202722"/>
            <a:ext cx="4536504" cy="301025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E40CF8-9B64-46E2-8582-212624886468}"/>
              </a:ext>
            </a:extLst>
          </p:cNvPr>
          <p:cNvSpPr txBox="1"/>
          <p:nvPr/>
        </p:nvSpPr>
        <p:spPr>
          <a:xfrm>
            <a:off x="566321" y="3212976"/>
            <a:ext cx="81101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«Раз, два, три, четыре</a:t>
            </a:r>
          </a:p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с тобой снежок лепили.</a:t>
            </a:r>
          </a:p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Круглый, крепкий, очень гладкий</a:t>
            </a:r>
          </a:p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совсем – совсем не сладкий.</a:t>
            </a:r>
          </a:p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 – подбросим, два – поймаем,</a:t>
            </a:r>
          </a:p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– уроним и сломаем».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88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4D1D1B-F550-43D3-8064-4E0650AEFCA3}"/>
              </a:ext>
            </a:extLst>
          </p:cNvPr>
          <p:cNvSpPr txBox="1"/>
          <p:nvPr/>
        </p:nvSpPr>
        <p:spPr>
          <a:xfrm>
            <a:off x="323528" y="1844824"/>
            <a:ext cx="3744416" cy="131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Кого ждут дети около ёлочки?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2F73FA-4E60-4E67-9E0C-7EC753088F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193" y="332656"/>
            <a:ext cx="4377279" cy="61926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C1A284-97B8-46DE-AAE4-C76D369F3028}"/>
              </a:ext>
            </a:extLst>
          </p:cNvPr>
          <p:cNvSpPr txBox="1"/>
          <p:nvPr/>
        </p:nvSpPr>
        <p:spPr>
          <a:xfrm>
            <a:off x="323528" y="3501008"/>
            <a:ext cx="4047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Дедушка Мороз очень любит, когда его встречают с песнями и плясками.</a:t>
            </a:r>
          </a:p>
        </p:txBody>
      </p:sp>
    </p:spTree>
    <p:extLst>
      <p:ext uri="{BB962C8B-B14F-4D97-AF65-F5344CB8AC3E}">
        <p14:creationId xmlns:p14="http://schemas.microsoft.com/office/powerpoint/2010/main" val="2166401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44B43F-9449-47C2-B962-542E45D9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983" y="81942"/>
            <a:ext cx="2714034" cy="334951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584CC4-CDFE-40FE-B40A-8E4B497C15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366" y="342565"/>
            <a:ext cx="2714033" cy="29606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8E7D9C-F484-461E-80B2-4CAB84F139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783" y="244530"/>
            <a:ext cx="2811429" cy="3058691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B28349-D311-4A49-A863-66198BEE0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935" y="3717032"/>
            <a:ext cx="4176464" cy="291804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330085-E80D-4320-A379-FFA9D921831D}"/>
              </a:ext>
            </a:extLst>
          </p:cNvPr>
          <p:cNvSpPr txBox="1"/>
          <p:nvPr/>
        </p:nvSpPr>
        <p:spPr>
          <a:xfrm>
            <a:off x="504336" y="4149080"/>
            <a:ext cx="40485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Раскрась понравившийся хоровод.</a:t>
            </a:r>
          </a:p>
        </p:txBody>
      </p:sp>
    </p:spTree>
    <p:extLst>
      <p:ext uri="{BB962C8B-B14F-4D97-AF65-F5344CB8AC3E}">
        <p14:creationId xmlns:p14="http://schemas.microsoft.com/office/powerpoint/2010/main" val="3193745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8C0B978-DA4A-4349-B08A-9D8A5479B4E8}"/>
              </a:ext>
            </a:extLst>
          </p:cNvPr>
          <p:cNvSpPr txBox="1"/>
          <p:nvPr/>
        </p:nvSpPr>
        <p:spPr>
          <a:xfrm>
            <a:off x="2339752" y="4437112"/>
            <a:ext cx="4680520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8109" y="47120"/>
            <a:ext cx="5979234" cy="872646"/>
          </a:xfrm>
          <a:solidFill>
            <a:schemeClr val="tx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ru-RU" sz="4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Новогодний хоровод</a:t>
            </a:r>
            <a:endParaRPr lang="ru-RU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88CBCD-76D8-4187-AEBD-3C8D4C3C9EF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705" y="483443"/>
            <a:ext cx="6048375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21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80B97DE-F608-44D5-AE13-6496F1714A0E}"/>
              </a:ext>
            </a:extLst>
          </p:cNvPr>
          <p:cNvSpPr txBox="1"/>
          <p:nvPr/>
        </p:nvSpPr>
        <p:spPr>
          <a:xfrm>
            <a:off x="3570406" y="188640"/>
            <a:ext cx="4536504" cy="15696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Зима морозна и бела. </a:t>
            </a:r>
          </a:p>
          <a:p>
            <a:r>
              <a:rPr lang="ru-RU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сколько месяцев она пришла?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F754B49-5A65-4906-A15E-31A7896E36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6559246" cy="46401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31837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209102C-FBB9-41AF-826D-AB5EE941E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95" y="2060848"/>
            <a:ext cx="1813306" cy="151216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ECB95B-6165-4BF2-A3C5-0516E8D4A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4653136"/>
            <a:ext cx="1967757" cy="164096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57EF24-6B26-4DF8-8FA9-ACB8A50DC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559807"/>
            <a:ext cx="1813307" cy="151216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E901FE-1FC0-44AA-817D-4705FDE60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090" y="4705482"/>
            <a:ext cx="1842216" cy="1536276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0233205-9DBC-4476-92B0-32725C6AD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071" y="2477732"/>
            <a:ext cx="1992398" cy="166151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F8D83D-4F45-4CE4-83FB-69B01AA74198}"/>
              </a:ext>
            </a:extLst>
          </p:cNvPr>
          <p:cNvSpPr txBox="1"/>
          <p:nvPr/>
        </p:nvSpPr>
        <p:spPr>
          <a:xfrm>
            <a:off x="3808074" y="293076"/>
            <a:ext cx="4680519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Пересчитай снежинки.</a:t>
            </a:r>
          </a:p>
        </p:txBody>
      </p:sp>
    </p:spTree>
    <p:extLst>
      <p:ext uri="{BB962C8B-B14F-4D97-AF65-F5344CB8AC3E}">
        <p14:creationId xmlns:p14="http://schemas.microsoft.com/office/powerpoint/2010/main" val="421536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143809F-7A86-4CFA-9B80-9861708DF6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17" y="2132856"/>
            <a:ext cx="2171661" cy="2810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BA8F56-7262-4F26-95D6-0477FBD94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819" y="924018"/>
            <a:ext cx="2256909" cy="2897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763C0E-0588-478C-985D-48E4A588FC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086" y="3912300"/>
            <a:ext cx="2369736" cy="2769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D6AEFE-1F8B-460F-90E4-1CA0CD9D76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136" y="900580"/>
            <a:ext cx="2369736" cy="2907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681F821-1A3D-4AB9-9946-AC47AC9EC3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927" y="3925024"/>
            <a:ext cx="2171661" cy="286873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CBA093-3E7F-4F7A-BBFA-25F5624B439E}"/>
              </a:ext>
            </a:extLst>
          </p:cNvPr>
          <p:cNvSpPr txBox="1"/>
          <p:nvPr/>
        </p:nvSpPr>
        <p:spPr>
          <a:xfrm>
            <a:off x="5250616" y="136155"/>
            <a:ext cx="3107263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 работы.</a:t>
            </a:r>
          </a:p>
        </p:txBody>
      </p:sp>
    </p:spTree>
    <p:extLst>
      <p:ext uri="{BB962C8B-B14F-4D97-AF65-F5344CB8AC3E}">
        <p14:creationId xmlns:p14="http://schemas.microsoft.com/office/powerpoint/2010/main" val="64416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C09AF3-BBC2-4809-873C-8A4856D80D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72"/>
            <a:ext cx="9144000" cy="6857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B4391C-3E39-4FBE-B303-069430442D5E}"/>
              </a:ext>
            </a:extLst>
          </p:cNvPr>
          <p:cNvSpPr txBox="1"/>
          <p:nvPr/>
        </p:nvSpPr>
        <p:spPr>
          <a:xfrm>
            <a:off x="4211960" y="188640"/>
            <a:ext cx="4682062" cy="17543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«Пляшет, кружится колечко из веселых человечков».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B3B4D6-582C-42DC-8ADA-4C1FEBC1D670}"/>
              </a:ext>
            </a:extLst>
          </p:cNvPr>
          <p:cNvSpPr txBox="1"/>
          <p:nvPr/>
        </p:nvSpPr>
        <p:spPr>
          <a:xfrm>
            <a:off x="249978" y="1925475"/>
            <a:ext cx="2448272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это?</a:t>
            </a:r>
          </a:p>
        </p:txBody>
      </p:sp>
    </p:spTree>
    <p:extLst>
      <p:ext uri="{BB962C8B-B14F-4D97-AF65-F5344CB8AC3E}">
        <p14:creationId xmlns:p14="http://schemas.microsoft.com/office/powerpoint/2010/main" val="39070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5AE46E-E5A7-4541-BE56-2D0EFBAEFC8A}"/>
              </a:ext>
            </a:extLst>
          </p:cNvPr>
          <p:cNvSpPr txBox="1"/>
          <p:nvPr/>
        </p:nvSpPr>
        <p:spPr>
          <a:xfrm>
            <a:off x="4434568" y="404664"/>
            <a:ext cx="4392488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Новогодний хоровод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F871E8-29D2-42F2-BDFD-59ADFFCED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484784"/>
            <a:ext cx="7063368" cy="525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6F9DB75-B465-4267-9667-1C9D60EDE0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5162"/>
            <a:ext cx="3744416" cy="65876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146F59-2067-4933-A515-511B237BD347}"/>
              </a:ext>
            </a:extLst>
          </p:cNvPr>
          <p:cNvSpPr txBox="1"/>
          <p:nvPr/>
        </p:nvSpPr>
        <p:spPr>
          <a:xfrm>
            <a:off x="539552" y="2852936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 наряжают зелёную красавицу?</a:t>
            </a:r>
          </a:p>
          <a:p>
            <a:endParaRPr lang="ru-RU" sz="36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E3BE80C-25E9-4D54-A188-2CB8A0B83F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8640"/>
            <a:ext cx="3198843" cy="30439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D2741B4-D4CE-4532-94DF-DDB22A3AC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524" y="4221088"/>
            <a:ext cx="2070132" cy="207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AFE104-5E44-4A96-A4CE-467BBAEA5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6318" y="4221088"/>
            <a:ext cx="2304256" cy="207013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559885-277A-4360-B625-BBE94D05A8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4221087"/>
            <a:ext cx="2434138" cy="203290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020F65-0D8C-41E8-9ACA-B18DE4784EFA}"/>
              </a:ext>
            </a:extLst>
          </p:cNvPr>
          <p:cNvSpPr txBox="1"/>
          <p:nvPr/>
        </p:nvSpPr>
        <p:spPr>
          <a:xfrm>
            <a:off x="683568" y="1759749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Покажи, где бубенцы, треугольник и колокольчики.</a:t>
            </a:r>
          </a:p>
        </p:txBody>
      </p:sp>
    </p:spTree>
    <p:extLst>
      <p:ext uri="{BB962C8B-B14F-4D97-AF65-F5344CB8AC3E}">
        <p14:creationId xmlns:p14="http://schemas.microsoft.com/office/powerpoint/2010/main" val="3526484060"/>
      </p:ext>
    </p:extLst>
  </p:cSld>
  <p:clrMapOvr>
    <a:masterClrMapping/>
  </p:clrMapOvr>
</p:sld>
</file>

<file path=ppt/theme/theme1.xml><?xml version="1.0" encoding="utf-8"?>
<a:theme xmlns:a="http://schemas.openxmlformats.org/drawingml/2006/main" name="3_NY_2010_251120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9d035d7d-02e5-4a00-8b62-9a556aabc7b5">english</DirectSourceMarket>
    <ApprovalStatus xmlns="9d035d7d-02e5-4a00-8b62-9a556aabc7b5">InProgress</ApprovalStatus>
    <MarketSpecific xmlns="9d035d7d-02e5-4a00-8b62-9a556aabc7b5">false</MarketSpecific>
    <PrimaryImageGen xmlns="9d035d7d-02e5-4a00-8b62-9a556aabc7b5">true</PrimaryImageGen>
    <ThumbnailAssetId xmlns="9d035d7d-02e5-4a00-8b62-9a556aabc7b5" xsi:nil="true"/>
    <LegacyData xmlns="9d035d7d-02e5-4a00-8b62-9a556aabc7b5">ListingID:;Manager:;BuildStatus:None;MockupPath:</LegacyData>
    <TPFriendlyName xmlns="9d035d7d-02e5-4a00-8b62-9a556aabc7b5">Шаблон оформления с новогодними шариками и снежинками</TPFriendlyName>
    <NumericId xmlns="9d035d7d-02e5-4a00-8b62-9a556aabc7b5">-1</NumericId>
    <BusinessGroup xmlns="9d035d7d-02e5-4a00-8b62-9a556aabc7b5" xsi:nil="true"/>
    <SourceTitle xmlns="9d035d7d-02e5-4a00-8b62-9a556aabc7b5">Шаблон оформления с новогодними шариками и снежинками</SourceTitle>
    <APEditor xmlns="9d035d7d-02e5-4a00-8b62-9a556aabc7b5">
      <UserInfo>
        <DisplayName>FAREAST\v-suvant</DisplayName>
        <AccountId>121</AccountId>
        <AccountType/>
      </UserInfo>
    </APEditor>
    <OpenTemplate xmlns="9d035d7d-02e5-4a00-8b62-9a556aabc7b5">true</OpenTemplate>
    <UALocComments xmlns="9d035d7d-02e5-4a00-8b62-9a556aabc7b5" xsi:nil="true"/>
    <ParentAssetId xmlns="9d035d7d-02e5-4a00-8b62-9a556aabc7b5" xsi:nil="true"/>
    <LastPublishResultLookup xmlns="9d035d7d-02e5-4a00-8b62-9a556aabc7b5" xsi:nil="true"/>
    <PublishStatusLookup xmlns="9d035d7d-02e5-4a00-8b62-9a556aabc7b5">
      <Value>247557</Value>
      <Value>465869</Value>
    </PublishStatusLookup>
    <IntlLangReviewDate xmlns="9d035d7d-02e5-4a00-8b62-9a556aabc7b5" xsi:nil="true"/>
    <Providers xmlns="9d035d7d-02e5-4a00-8b62-9a556aabc7b5" xsi:nil="true"/>
    <MachineTranslated xmlns="9d035d7d-02e5-4a00-8b62-9a556aabc7b5">false</MachineTranslated>
    <OriginalSourceMarket xmlns="9d035d7d-02e5-4a00-8b62-9a556aabc7b5">english</OriginalSourceMarket>
    <TPInstallLocation xmlns="9d035d7d-02e5-4a00-8b62-9a556aabc7b5">{My Templates}</TPInstallLocation>
    <ClipArtFilename xmlns="9d035d7d-02e5-4a00-8b62-9a556aabc7b5" xsi:nil="true"/>
    <APDescription xmlns="9d035d7d-02e5-4a00-8b62-9a556aabc7b5" xsi:nil="true"/>
    <ContentItem xmlns="9d035d7d-02e5-4a00-8b62-9a556aabc7b5" xsi:nil="true"/>
    <PublishTargets xmlns="9d035d7d-02e5-4a00-8b62-9a556aabc7b5">OfficeOnline</PublishTargets>
    <EditorialStatus xmlns="9d035d7d-02e5-4a00-8b62-9a556aabc7b5" xsi:nil="true"/>
    <TPLaunchHelpLinkType xmlns="9d035d7d-02e5-4a00-8b62-9a556aabc7b5" xsi:nil="true"/>
    <LastModifiedDateTime xmlns="9d035d7d-02e5-4a00-8b62-9a556aabc7b5" xsi:nil="true"/>
    <TimesCloned xmlns="9d035d7d-02e5-4a00-8b62-9a556aabc7b5" xsi:nil="true"/>
    <LastHandOff xmlns="9d035d7d-02e5-4a00-8b62-9a556aabc7b5" xsi:nil="true"/>
    <Provider xmlns="9d035d7d-02e5-4a00-8b62-9a556aabc7b5" xsi:nil="true"/>
    <AcquiredFrom xmlns="9d035d7d-02e5-4a00-8b62-9a556aabc7b5" xsi:nil="true"/>
    <AssetStart xmlns="9d035d7d-02e5-4a00-8b62-9a556aabc7b5">2010-01-26T04:19:00+00:00</AssetStart>
    <FriendlyTitle xmlns="9d035d7d-02e5-4a00-8b62-9a556aabc7b5" xsi:nil="true"/>
    <UACurrentWords xmlns="9d035d7d-02e5-4a00-8b62-9a556aabc7b5">0</UACurrentWords>
    <UALocRecommendation xmlns="9d035d7d-02e5-4a00-8b62-9a556aabc7b5">Localize</UALocRecommendation>
    <Manager xmlns="9d035d7d-02e5-4a00-8b62-9a556aabc7b5" xsi:nil="true"/>
    <ArtSampleDocs xmlns="9d035d7d-02e5-4a00-8b62-9a556aabc7b5" xsi:nil="true"/>
    <TPClientViewer xmlns="9d035d7d-02e5-4a00-8b62-9a556aabc7b5" xsi:nil="true"/>
    <IsDeleted xmlns="9d035d7d-02e5-4a00-8b62-9a556aabc7b5">false</IsDeleted>
    <UANotes xmlns="9d035d7d-02e5-4a00-8b62-9a556aabc7b5" xsi:nil="true"/>
    <ShowIn xmlns="9d035d7d-02e5-4a00-8b62-9a556aabc7b5">On Web no search</ShowIn>
    <VoteCount xmlns="9d035d7d-02e5-4a00-8b62-9a556aabc7b5" xsi:nil="true"/>
    <OOCacheId xmlns="9d035d7d-02e5-4a00-8b62-9a556aabc7b5" xsi:nil="true"/>
    <CSXHash xmlns="9d035d7d-02e5-4a00-8b62-9a556aabc7b5" xsi:nil="true"/>
    <Downloads xmlns="9d035d7d-02e5-4a00-8b62-9a556aabc7b5">0</Downloads>
    <TemplateStatus xmlns="9d035d7d-02e5-4a00-8b62-9a556aabc7b5" xsi:nil="true"/>
    <DSATActionTaken xmlns="9d035d7d-02e5-4a00-8b62-9a556aabc7b5" xsi:nil="true"/>
    <CSXSubmissionMarket xmlns="9d035d7d-02e5-4a00-8b62-9a556aabc7b5" xsi:nil="true"/>
    <AssetExpire xmlns="9d035d7d-02e5-4a00-8b62-9a556aabc7b5">2100-01-01T00:00:00+00:00</AssetExpire>
    <EditorialTags xmlns="9d035d7d-02e5-4a00-8b62-9a556aabc7b5" xsi:nil="true"/>
    <TPExecutable xmlns="9d035d7d-02e5-4a00-8b62-9a556aabc7b5" xsi:nil="true"/>
    <SubmitterId xmlns="9d035d7d-02e5-4a00-8b62-9a556aabc7b5" xsi:nil="true"/>
    <AssetType xmlns="9d035d7d-02e5-4a00-8b62-9a556aabc7b5">TP</AssetType>
    <BugNumber xmlns="9d035d7d-02e5-4a00-8b62-9a556aabc7b5" xsi:nil="true"/>
    <ApprovalLog xmlns="9d035d7d-02e5-4a00-8b62-9a556aabc7b5" xsi:nil="true"/>
    <CSXUpdate xmlns="9d035d7d-02e5-4a00-8b62-9a556aabc7b5">false</CSXUpdate>
    <CSXSubmissionDate xmlns="9d035d7d-02e5-4a00-8b62-9a556aabc7b5" xsi:nil="true"/>
    <TPComponent xmlns="9d035d7d-02e5-4a00-8b62-9a556aabc7b5">PPTFiles</TPComponent>
    <Milestone xmlns="9d035d7d-02e5-4a00-8b62-9a556aabc7b5" xsi:nil="true"/>
    <OriginAsset xmlns="9d035d7d-02e5-4a00-8b62-9a556aabc7b5" xsi:nil="true"/>
    <Component xmlns="91e8d559-4d54-460d-ba58-5d5027f88b4d" xsi:nil="true"/>
    <Description0 xmlns="91e8d559-4d54-460d-ba58-5d5027f88b4d" xsi:nil="true"/>
    <AssetId xmlns="9d035d7d-02e5-4a00-8b62-9a556aabc7b5">TP010389959</AssetId>
    <TPLaunchHelpLink xmlns="9d035d7d-02e5-4a00-8b62-9a556aabc7b5" xsi:nil="true"/>
    <TPApplication xmlns="9d035d7d-02e5-4a00-8b62-9a556aabc7b5">PowerPoint</TPApplication>
    <PolicheckWords xmlns="9d035d7d-02e5-4a00-8b62-9a556aabc7b5" xsi:nil="true"/>
    <IntlLocPriority xmlns="9d035d7d-02e5-4a00-8b62-9a556aabc7b5" xsi:nil="true"/>
    <IntlLangReviewer xmlns="9d035d7d-02e5-4a00-8b62-9a556aabc7b5" xsi:nil="true"/>
    <HandoffToMSDN xmlns="9d035d7d-02e5-4a00-8b62-9a556aabc7b5" xsi:nil="true"/>
    <CrawlForDependencies xmlns="9d035d7d-02e5-4a00-8b62-9a556aabc7b5">false</CrawlForDependencies>
    <PlannedPubDate xmlns="9d035d7d-02e5-4a00-8b62-9a556aabc7b5" xsi:nil="true"/>
    <TrustLevel xmlns="9d035d7d-02e5-4a00-8b62-9a556aabc7b5">1 Microsoft Managed Content</TrustLevel>
    <IsSearchable xmlns="9d035d7d-02e5-4a00-8b62-9a556aabc7b5">false</IsSearchable>
    <TPNamespace xmlns="9d035d7d-02e5-4a00-8b62-9a556aabc7b5" xsi:nil="true"/>
    <TemplateTemplateType xmlns="9d035d7d-02e5-4a00-8b62-9a556aabc7b5">PowerPoint 12 Default</TemplateTemplateType>
    <Markets xmlns="9d035d7d-02e5-4a00-8b62-9a556aabc7b5"/>
    <IntlLangReview xmlns="9d035d7d-02e5-4a00-8b62-9a556aabc7b5" xsi:nil="true"/>
    <UAProjectedTotalWords xmlns="9d035d7d-02e5-4a00-8b62-9a556aabc7b5" xsi:nil="true"/>
    <AverageRating xmlns="9d035d7d-02e5-4a00-8b62-9a556aabc7b5" xsi:nil="true"/>
    <OutputCachingOn xmlns="9d035d7d-02e5-4a00-8b62-9a556aabc7b5">false</OutputCachingOn>
    <APAuthor xmlns="9d035d7d-02e5-4a00-8b62-9a556aabc7b5">
      <UserInfo>
        <DisplayName>FAREAST\v-suvant</DisplayName>
        <AccountId>121</AccountId>
        <AccountType/>
      </UserInfo>
    </APAuthor>
    <TPCommandLine xmlns="9d035d7d-02e5-4a00-8b62-9a556aabc7b5">{PP} /n {FilePath}</TPCommandLine>
    <TPAppVersion xmlns="9d035d7d-02e5-4a00-8b62-9a556aabc7b5">12</TPAppVersion>
    <BlockPublish xmlns="9d035d7d-02e5-4a00-8b62-9a556aabc7b5">false</BlockPublish>
    <InternalTagsTaxHTField0 xmlns="9d035d7d-02e5-4a00-8b62-9a556aabc7b5">
      <Terms xmlns="http://schemas.microsoft.com/office/infopath/2007/PartnerControls"/>
    </InternalTagsTaxHTField0>
    <LocComments xmlns="9d035d7d-02e5-4a00-8b62-9a556aabc7b5" xsi:nil="true"/>
    <LocProcessedForMarketsLookup xmlns="9d035d7d-02e5-4a00-8b62-9a556aabc7b5" xsi:nil="true"/>
    <LocOverallHandbackStatusLookup xmlns="9d035d7d-02e5-4a00-8b62-9a556aabc7b5" xsi:nil="true"/>
    <LocLastLocAttemptVersionLookup xmlns="9d035d7d-02e5-4a00-8b62-9a556aabc7b5">73267</LocLastLocAttemptVersionLookup>
    <LocNewPublishedVersionLookup xmlns="9d035d7d-02e5-4a00-8b62-9a556aabc7b5" xsi:nil="true"/>
    <LocProcessedForHandoffsLookup xmlns="9d035d7d-02e5-4a00-8b62-9a556aabc7b5" xsi:nil="true"/>
    <CampaignTagsTaxHTField0 xmlns="9d035d7d-02e5-4a00-8b62-9a556aabc7b5">
      <Terms xmlns="http://schemas.microsoft.com/office/infopath/2007/PartnerControls"/>
    </CampaignTagsTaxHTField0>
    <LocLastLocAttemptVersionTypeLookup xmlns="9d035d7d-02e5-4a00-8b62-9a556aabc7b5" xsi:nil="true"/>
    <LocOverallLocStatusLookup xmlns="9d035d7d-02e5-4a00-8b62-9a556aabc7b5" xsi:nil="true"/>
    <TaxCatchAll xmlns="9d035d7d-02e5-4a00-8b62-9a556aabc7b5"/>
    <LocRecommendedHandoff xmlns="9d035d7d-02e5-4a00-8b62-9a556aabc7b5" xsi:nil="true"/>
    <LocalizationTagsTaxHTField0 xmlns="9d035d7d-02e5-4a00-8b62-9a556aabc7b5">
      <Terms xmlns="http://schemas.microsoft.com/office/infopath/2007/PartnerControls"/>
    </LocalizationTagsTaxHTField0>
    <LocPublishedDependentAssetsLookup xmlns="9d035d7d-02e5-4a00-8b62-9a556aabc7b5" xsi:nil="true"/>
    <LocPublishedLinkedAssetsLookup xmlns="9d035d7d-02e5-4a00-8b62-9a556aabc7b5" xsi:nil="true"/>
    <RecommendationsModifier xmlns="9d035d7d-02e5-4a00-8b62-9a556aabc7b5" xsi:nil="true"/>
    <LocManualTestRequired xmlns="9d035d7d-02e5-4a00-8b62-9a556aabc7b5" xsi:nil="true"/>
    <ScenarioTagsTaxHTField0 xmlns="9d035d7d-02e5-4a00-8b62-9a556aabc7b5">
      <Terms xmlns="http://schemas.microsoft.com/office/infopath/2007/PartnerControls"/>
    </ScenarioTagsTaxHTField0>
    <FeatureTagsTaxHTField0 xmlns="9d035d7d-02e5-4a00-8b62-9a556aabc7b5">
      <Terms xmlns="http://schemas.microsoft.com/office/infopath/2007/PartnerControls"/>
    </FeatureTagsTaxHTField0>
    <LocOverallPreviewStatusLookup xmlns="9d035d7d-02e5-4a00-8b62-9a556aabc7b5" xsi:nil="true"/>
    <LocOverallPublishStatusLookup xmlns="9d035d7d-02e5-4a00-8b62-9a556aabc7b5" xsi:nil="true"/>
    <OriginalRelease xmlns="9d035d7d-02e5-4a00-8b62-9a556aabc7b5">14</OriginalRelease>
    <LocMarketGroupTiers2 xmlns="9d035d7d-02e5-4a00-8b62-9a556aabc7b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CBAE7C-7048-44F2-AB09-D8270679EE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7632C5-C3A1-4A0C-81E8-A8A3572C6251}">
  <ds:schemaRefs>
    <ds:schemaRef ds:uri="http://schemas.microsoft.com/office/2006/metadata/properties"/>
    <ds:schemaRef ds:uri="http://schemas.microsoft.com/office/infopath/2007/PartnerControls"/>
    <ds:schemaRef ds:uri="9d035d7d-02e5-4a00-8b62-9a556aabc7b5"/>
    <ds:schemaRef ds:uri="91e8d559-4d54-460d-ba58-5d5027f88b4d"/>
  </ds:schemaRefs>
</ds:datastoreItem>
</file>

<file path=customXml/itemProps3.xml><?xml version="1.0" encoding="utf-8"?>
<ds:datastoreItem xmlns:ds="http://schemas.openxmlformats.org/officeDocument/2006/customXml" ds:itemID="{964713B4-F09A-44D7-8865-B7BA94325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 новогодними шариками и снежинками</Template>
  <TotalTime>122</TotalTime>
  <Words>149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</vt:lpstr>
      <vt:lpstr>Segoe Script</vt:lpstr>
      <vt:lpstr>Times New Roman</vt:lpstr>
      <vt:lpstr>3_NY_2010_25112009</vt:lpstr>
      <vt:lpstr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 </dc:title>
  <dc:subject>Шаблон оформления</dc:subject>
  <dc:creator>INAS Automobile</dc:creator>
  <cp:keywords>Шаблон оформления</cp:keywords>
  <dc:description>Корпорация Майкрософт</dc:description>
  <cp:lastModifiedBy>Светлана Иванникова</cp:lastModifiedBy>
  <cp:revision>2</cp:revision>
  <dcterms:created xsi:type="dcterms:W3CDTF">2025-01-23T15:43:11Z</dcterms:created>
  <dcterms:modified xsi:type="dcterms:W3CDTF">2025-01-23T19:23:44Z</dcterms:modified>
  <cp:category>Шаблон оформления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Applications" pid="2">
    <vt:lpwstr>67;#Template 12;#53;#PowerPoint 12</vt:lpwstr>
  </property>
  <property fmtid="{D5CDD505-2E9C-101B-9397-08002B2CF9AE}" name="ContentTypeId" pid="3">
    <vt:lpwstr>0x010100BB2780C3CC07BD4BAA623FF9571645580400D1570604EA743043A2641365C0E91715</vt:lpwstr>
  </property>
  <property fmtid="{D5CDD505-2E9C-101B-9397-08002B2CF9AE}" name="NXPowerLiteLastOptimized" pid="4">
    <vt:lpwstr>710106</vt:lpwstr>
  </property>
  <property fmtid="{D5CDD505-2E9C-101B-9397-08002B2CF9AE}" name="NXPowerLiteSettings" pid="5">
    <vt:lpwstr>F7000400038000</vt:lpwstr>
  </property>
  <property fmtid="{D5CDD505-2E9C-101B-9397-08002B2CF9AE}" name="NXPowerLiteVersion" pid="6">
    <vt:lpwstr>S10.3.1</vt:lpwstr>
  </property>
  <property fmtid="{D5CDD505-2E9C-101B-9397-08002B2CF9AE}" name="Order" pid="7">
    <vt:r8>9505100</vt:r8>
  </property>
</Properties>
</file>