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8" r:id="rId5"/>
    <p:sldId id="262" r:id="rId6"/>
    <p:sldId id="259" r:id="rId7"/>
    <p:sldId id="260" r:id="rId8"/>
    <p:sldId id="261" r:id="rId9"/>
    <p:sldId id="265" r:id="rId10"/>
    <p:sldId id="264" r:id="rId11"/>
    <p:sldId id="267" r:id="rId12"/>
    <p:sldId id="263" r:id="rId13"/>
    <p:sldId id="266" r:id="rId14"/>
    <p:sldId id="268" r:id="rId15"/>
    <p:sldId id="269" r:id="rId16"/>
    <p:sldId id="256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>
      <p:cViewPr varScale="1">
        <p:scale>
          <a:sx n="86" d="100"/>
          <a:sy n="86" d="100"/>
        </p:scale>
        <p:origin x="1382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4348" y="2928934"/>
            <a:ext cx="7772400" cy="1470025"/>
          </a:xfrm>
        </p:spPr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57290" y="450057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2">
                    <a:lumMod val="75000"/>
                  </a:schemeClr>
                </a:solidFill>
                <a:latin typeface="Segoe Script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ru-R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A46E3-768E-4F35-ADD1-6DBC408A5260}" type="datetimeFigureOut">
              <a:rPr lang="ru-RU" smtClean="0"/>
              <a:pPr/>
              <a:t>23.01.2025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84E29-A16C-4D31-9ADF-59A3E2F9C9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A46E3-768E-4F35-ADD1-6DBC408A5260}" type="datetimeFigureOut">
              <a:rPr lang="ru-RU" smtClean="0"/>
              <a:pPr/>
              <a:t>23.01.2025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84E29-A16C-4D31-9ADF-59A3E2F9C9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A46E3-768E-4F35-ADD1-6DBC408A5260}" type="datetimeFigureOut">
              <a:rPr lang="ru-RU" smtClean="0"/>
              <a:pPr/>
              <a:t>23.01.2025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84E29-A16C-4D31-9ADF-59A3E2F9C9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A46E3-768E-4F35-ADD1-6DBC408A5260}" type="datetimeFigureOut">
              <a:rPr lang="ru-RU" smtClean="0"/>
              <a:pPr/>
              <a:t>23.01.2025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84E29-A16C-4D31-9ADF-59A3E2F9C9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A46E3-768E-4F35-ADD1-6DBC408A5260}" type="datetimeFigureOut">
              <a:rPr lang="ru-RU" smtClean="0"/>
              <a:pPr/>
              <a:t>23.01.2025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84E29-A16C-4D31-9ADF-59A3E2F9C9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A46E3-768E-4F35-ADD1-6DBC408A5260}" type="datetimeFigureOut">
              <a:rPr lang="ru-RU" smtClean="0"/>
              <a:pPr/>
              <a:t>23.01.2025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84E29-A16C-4D31-9ADF-59A3E2F9C9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A46E3-768E-4F35-ADD1-6DBC408A5260}" type="datetimeFigureOut">
              <a:rPr lang="ru-RU" smtClean="0"/>
              <a:pPr/>
              <a:t>23.01.2025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84E29-A16C-4D31-9ADF-59A3E2F9C9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A46E3-768E-4F35-ADD1-6DBC408A5260}" type="datetimeFigureOut">
              <a:rPr lang="ru-RU" smtClean="0"/>
              <a:pPr/>
              <a:t>23.01.2025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84E29-A16C-4D31-9ADF-59A3E2F9C9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A46E3-768E-4F35-ADD1-6DBC408A5260}" type="datetimeFigureOut">
              <a:rPr lang="ru-RU" smtClean="0"/>
              <a:pPr/>
              <a:t>23.01.2025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84E29-A16C-4D31-9ADF-59A3E2F9C9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A46E3-768E-4F35-ADD1-6DBC408A5260}" type="datetimeFigureOut">
              <a:rPr lang="ru-RU" smtClean="0"/>
              <a:pPr/>
              <a:t>23.01.2025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84E29-A16C-4D31-9ADF-59A3E2F9C9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A46E3-768E-4F35-ADD1-6DBC408A5260}" type="datetimeFigureOut">
              <a:rPr lang="ru-RU" smtClean="0"/>
              <a:pPr/>
              <a:t>23.01.2025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84E29-A16C-4D31-9ADF-59A3E2F9C9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071802" y="274638"/>
            <a:ext cx="561499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4A46E3-768E-4F35-ADD1-6DBC408A5260}" type="datetimeFigureOut">
              <a:rPr lang="ru-RU" smtClean="0"/>
              <a:pPr/>
              <a:t>23.01.2025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384E29-A16C-4D31-9ADF-59A3E2F9C95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600" kern="1200">
          <a:solidFill>
            <a:srgbClr val="002060"/>
          </a:solidFill>
          <a:latin typeface="Segoe Script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rgbClr val="002060"/>
          </a:solidFill>
          <a:latin typeface="Segoe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rgbClr val="002060"/>
          </a:solidFill>
          <a:latin typeface="Segoe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rgbClr val="002060"/>
          </a:solidFill>
          <a:latin typeface="Segoe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rgbClr val="002060"/>
          </a:solidFill>
          <a:latin typeface="Segoe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rgbClr val="002060"/>
          </a:solidFill>
          <a:latin typeface="Segoe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 ?><Relationships xmlns="http://schemas.openxmlformats.org/package/2006/relationships"><Relationship Id="rId2" Target="../media/image18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 ?><Relationships xmlns="http://schemas.openxmlformats.org/package/2006/relationships"><Relationship Id="rId3" Target="../media/image21.jpeg" Type="http://schemas.openxmlformats.org/officeDocument/2006/relationships/image"/><Relationship Id="rId2" Target="../media/image20.jpeg" Type="http://schemas.openxmlformats.org/officeDocument/2006/relationships/image"/><Relationship Id="rId1" Target="../slideLayouts/slideLayout2.xml" Type="http://schemas.openxmlformats.org/officeDocument/2006/relationships/slideLayout"/><Relationship Id="rId5" Target="../media/image23.jpeg" Type="http://schemas.openxmlformats.org/officeDocument/2006/relationships/image"/><Relationship Id="rId4" Target="../media/image22.jpeg" Type="http://schemas.openxmlformats.org/officeDocument/2006/relationships/image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 ?><Relationships xmlns="http://schemas.openxmlformats.org/package/2006/relationships"><Relationship Id="rId2" Target="../media/image5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 ?><Relationships xmlns="http://schemas.openxmlformats.org/package/2006/relationships"><Relationship Id="rId2" Target="../media/image12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 ?><Relationships xmlns="http://schemas.openxmlformats.org/package/2006/relationships"><Relationship Id="rId3" Target="../media/image15.jpeg" Type="http://schemas.openxmlformats.org/officeDocument/2006/relationships/image"/><Relationship Id="rId2" Target="../media/image14.jpeg" Type="http://schemas.openxmlformats.org/officeDocument/2006/relationships/image"/><Relationship Id="rId1" Target="../slideLayouts/slideLayout2.xml" Type="http://schemas.openxmlformats.org/officeDocument/2006/relationships/slideLayout"/><Relationship Id="rId5" Target="../media/image17.jpeg" Type="http://schemas.openxmlformats.org/officeDocument/2006/relationships/image"/><Relationship Id="rId4" Target="../media/image16.jpeg" Type="http://schemas.openxmlformats.org/officeDocument/2006/relationships/image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03848" y="1124744"/>
            <a:ext cx="5614998" cy="1215008"/>
          </a:xfrm>
        </p:spPr>
        <p:txBody>
          <a:bodyPr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/>
            </a:pPr>
            <a:r>
              <a:rPr kumimoji="0" lang="ru-RU" sz="22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Государственное бюджетное учреждение  Калининградской области общеобразовательная организация для обучающихся, воспитанников с ограниченными возможностями здоровья «Школа – интернат № 1»</a:t>
            </a:r>
            <a:br>
              <a:rPr kumimoji="0" lang="ru-RU" sz="22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71600" y="3906181"/>
            <a:ext cx="7427168" cy="1944216"/>
          </a:xfrm>
          <a:solidFill>
            <a:schemeClr val="tx2">
              <a:lumMod val="40000"/>
              <a:lumOff val="60000"/>
            </a:schemeClr>
          </a:solidFill>
        </p:spPr>
        <p:txBody>
          <a:bodyPr/>
          <a:lstStyle/>
          <a:p>
            <a:pPr marL="0" indent="0" algn="ctr">
              <a:buNone/>
            </a:pPr>
            <a:r>
              <a:rPr lang="ru-RU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Музыка и движение</a:t>
            </a:r>
          </a:p>
          <a:p>
            <a:pPr marL="0" indent="0" algn="ctr">
              <a:buNone/>
            </a:pPr>
            <a:r>
              <a:rPr lang="ru-RU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 «Б» класс</a:t>
            </a:r>
          </a:p>
          <a:p>
            <a:pPr marL="0" indent="0" algn="ctr">
              <a:buNone/>
            </a:pPr>
            <a:r>
              <a:rPr lang="ru-RU" sz="2800" u="sng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Иванникова Светлана Викторовна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64D8B8FE-A62D-495A-8CEB-D2E1E78554B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3968" y="202722"/>
            <a:ext cx="4536504" cy="3010254"/>
          </a:xfrm>
          <a:prstGeom prst="rect">
            <a:avLst/>
          </a:prstGeom>
          <a:ln w="38100">
            <a:solidFill>
              <a:srgbClr val="FF0000"/>
            </a:solidFill>
          </a:ln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3EE40CF8-9B64-46E2-8582-212624886468}"/>
              </a:ext>
            </a:extLst>
          </p:cNvPr>
          <p:cNvSpPr txBox="1"/>
          <p:nvPr/>
        </p:nvSpPr>
        <p:spPr>
          <a:xfrm>
            <a:off x="566321" y="3212976"/>
            <a:ext cx="8110135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«Раз, два, три, четыре</a:t>
            </a:r>
          </a:p>
          <a:p>
            <a:r>
              <a:rPr lang="ru-RU" sz="36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Мы с тобой снежок лепили.</a:t>
            </a:r>
          </a:p>
          <a:p>
            <a:r>
              <a:rPr lang="ru-RU" sz="36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Круглый, крепкий, очень гладкий</a:t>
            </a:r>
          </a:p>
          <a:p>
            <a:r>
              <a:rPr lang="ru-RU" sz="36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 совсем – совсем не сладкий.</a:t>
            </a:r>
          </a:p>
          <a:p>
            <a:r>
              <a:rPr lang="ru-RU" sz="36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Раз – подбросим, два – поймаем,</a:t>
            </a:r>
          </a:p>
          <a:p>
            <a:r>
              <a:rPr lang="ru-RU" sz="36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Три – уроним и сломаем».</a:t>
            </a:r>
            <a:endParaRPr lang="ru-RU" sz="36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68802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74D1D1B-F550-43D3-8064-4E0650AEFCA3}"/>
              </a:ext>
            </a:extLst>
          </p:cNvPr>
          <p:cNvSpPr txBox="1"/>
          <p:nvPr/>
        </p:nvSpPr>
        <p:spPr>
          <a:xfrm>
            <a:off x="323528" y="1844824"/>
            <a:ext cx="3744416" cy="13154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36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Кого ждут дети около ёлочки?</a:t>
            </a: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DC2F73FA-4E60-4E67-9E0C-7EC753088F2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3193" y="332656"/>
            <a:ext cx="4377279" cy="6192688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EFC1A284-97B8-46DE-AAE4-C76D369F3028}"/>
              </a:ext>
            </a:extLst>
          </p:cNvPr>
          <p:cNvSpPr txBox="1"/>
          <p:nvPr/>
        </p:nvSpPr>
        <p:spPr>
          <a:xfrm>
            <a:off x="323528" y="3501008"/>
            <a:ext cx="4047657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Дедушка Мороз очень любит, когда его встречают с песнями и плясками.</a:t>
            </a:r>
          </a:p>
        </p:txBody>
      </p:sp>
    </p:spTree>
    <p:extLst>
      <p:ext uri="{BB962C8B-B14F-4D97-AF65-F5344CB8AC3E}">
        <p14:creationId xmlns:p14="http://schemas.microsoft.com/office/powerpoint/2010/main" val="21664019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4B44B43F-9449-47C2-B962-542E45D97FD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14983" y="81942"/>
            <a:ext cx="2714034" cy="3349515"/>
          </a:xfrm>
          <a:prstGeom prst="rect">
            <a:avLst/>
          </a:prstGeom>
          <a:ln w="38100">
            <a:solidFill>
              <a:srgbClr val="FF0000"/>
            </a:solidFill>
          </a:ln>
        </p:spPr>
      </p:pic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99584CC4-CDFE-40FE-B40A-8E4B497C15A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2366" y="342565"/>
            <a:ext cx="2714033" cy="2960657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</p:pic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388E7D9C-F484-461E-80B2-4CAB84F1399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1783" y="244530"/>
            <a:ext cx="2811429" cy="3058691"/>
          </a:xfrm>
          <a:prstGeom prst="rect">
            <a:avLst/>
          </a:prstGeom>
          <a:ln w="38100">
            <a:solidFill>
              <a:srgbClr val="FF0000"/>
            </a:solidFill>
          </a:ln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6EB28349-D311-4A49-A863-66198BEE050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699935" y="3717032"/>
            <a:ext cx="4176464" cy="2918047"/>
          </a:xfrm>
          <a:prstGeom prst="rect">
            <a:avLst/>
          </a:prstGeom>
          <a:ln w="38100">
            <a:solidFill>
              <a:srgbClr val="FF0000"/>
            </a:solidFill>
          </a:ln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BE330085-E80D-4320-A379-FFA9D921831D}"/>
              </a:ext>
            </a:extLst>
          </p:cNvPr>
          <p:cNvSpPr txBox="1"/>
          <p:nvPr/>
        </p:nvSpPr>
        <p:spPr>
          <a:xfrm>
            <a:off x="504336" y="4149080"/>
            <a:ext cx="404853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Раскрась понравившийся хоровод.</a:t>
            </a:r>
          </a:p>
        </p:txBody>
      </p:sp>
    </p:spTree>
    <p:extLst>
      <p:ext uri="{BB962C8B-B14F-4D97-AF65-F5344CB8AC3E}">
        <p14:creationId xmlns:p14="http://schemas.microsoft.com/office/powerpoint/2010/main" val="31937458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88C0B978-DA4A-4349-B08A-9D8A5479B4E8}"/>
              </a:ext>
            </a:extLst>
          </p:cNvPr>
          <p:cNvSpPr txBox="1"/>
          <p:nvPr/>
        </p:nvSpPr>
        <p:spPr>
          <a:xfrm>
            <a:off x="2339752" y="4437112"/>
            <a:ext cx="4680520" cy="646331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ru-RU" sz="36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38109" y="47120"/>
            <a:ext cx="5979234" cy="872646"/>
          </a:xfrm>
          <a:solidFill>
            <a:schemeClr val="tx2">
              <a:lumMod val="40000"/>
              <a:lumOff val="60000"/>
            </a:schemeClr>
          </a:solidFill>
          <a:ln w="38100">
            <a:solidFill>
              <a:srgbClr val="FF0000"/>
            </a:solidFill>
          </a:ln>
        </p:spPr>
        <p:txBody>
          <a:bodyPr/>
          <a:lstStyle/>
          <a:p>
            <a:r>
              <a:rPr lang="ru-RU" sz="48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Новогодний хоровод</a:t>
            </a:r>
            <a:endParaRPr lang="ru-RU" sz="48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1488CBCD-76D8-4187-AEBD-3C8D4C3C9EFD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2705" y="483443"/>
            <a:ext cx="6048375" cy="6257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62123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580B97DE-F608-44D5-AE13-6496F1714A0E}"/>
              </a:ext>
            </a:extLst>
          </p:cNvPr>
          <p:cNvSpPr txBox="1"/>
          <p:nvPr/>
        </p:nvSpPr>
        <p:spPr>
          <a:xfrm>
            <a:off x="3570406" y="188640"/>
            <a:ext cx="4536504" cy="156966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38100">
            <a:noFill/>
          </a:ln>
        </p:spPr>
        <p:txBody>
          <a:bodyPr wrap="square" rtlCol="0">
            <a:spAutoFit/>
          </a:bodyPr>
          <a:lstStyle/>
          <a:p>
            <a:r>
              <a:rPr lang="ru-RU" sz="32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Зима морозна и бела. </a:t>
            </a:r>
          </a:p>
          <a:p>
            <a:r>
              <a:rPr lang="ru-RU" sz="32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На сколько месяцев она пришла?</a:t>
            </a:r>
            <a:endParaRPr lang="ru-RU" sz="3200" dirty="0">
              <a:solidFill>
                <a:srgbClr val="FFFF00"/>
              </a:solidFill>
            </a:endParaRP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EF754B49-5A65-4906-A15E-31A7896E367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1916832"/>
            <a:ext cx="6559246" cy="464010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</p:pic>
    </p:spTree>
    <p:extLst>
      <p:ext uri="{BB962C8B-B14F-4D97-AF65-F5344CB8AC3E}">
        <p14:creationId xmlns:p14="http://schemas.microsoft.com/office/powerpoint/2010/main" val="33183797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8209102C-FBB9-41AF-826D-AB5EE941EAE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0995" y="2060848"/>
            <a:ext cx="1813306" cy="1512168"/>
          </a:xfrm>
          <a:prstGeom prst="rect">
            <a:avLst/>
          </a:prstGeom>
          <a:ln w="38100">
            <a:solidFill>
              <a:srgbClr val="FF0000"/>
            </a:solidFill>
          </a:ln>
        </p:spPr>
      </p:pic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BBECB95B-6165-4BF2-A3C5-0516E8D4AA5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64088" y="4653136"/>
            <a:ext cx="1967757" cy="1640968"/>
          </a:xfrm>
          <a:prstGeom prst="rect">
            <a:avLst/>
          </a:prstGeom>
          <a:ln w="38100">
            <a:solidFill>
              <a:srgbClr val="FF0000"/>
            </a:solidFill>
          </a:ln>
        </p:spPr>
      </p:pic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4757EF24-6B26-4DF8-8FA9-ACB8A50DC41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32240" y="1559807"/>
            <a:ext cx="1813307" cy="1512168"/>
          </a:xfrm>
          <a:prstGeom prst="rect">
            <a:avLst/>
          </a:prstGeom>
          <a:ln w="38100">
            <a:solidFill>
              <a:srgbClr val="FF0000"/>
            </a:solidFill>
          </a:ln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E6E901FE-1FC0-44AA-817D-4705FDE60FD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72090" y="4705482"/>
            <a:ext cx="1842216" cy="1536276"/>
          </a:xfrm>
          <a:prstGeom prst="rect">
            <a:avLst/>
          </a:prstGeom>
          <a:ln w="38100">
            <a:solidFill>
              <a:srgbClr val="FF0000"/>
            </a:solidFill>
          </a:ln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80233205-9DBC-4476-92B0-32725C6AD93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47071" y="2477732"/>
            <a:ext cx="1992398" cy="1661517"/>
          </a:xfrm>
          <a:prstGeom prst="rect">
            <a:avLst/>
          </a:prstGeom>
          <a:ln w="38100">
            <a:solidFill>
              <a:srgbClr val="FF0000"/>
            </a:solidFill>
          </a:ln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DEF8D83D-4F45-4CE4-83FB-69B01AA74198}"/>
              </a:ext>
            </a:extLst>
          </p:cNvPr>
          <p:cNvSpPr txBox="1"/>
          <p:nvPr/>
        </p:nvSpPr>
        <p:spPr>
          <a:xfrm>
            <a:off x="3808074" y="293076"/>
            <a:ext cx="4680519" cy="64633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36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Пересчитай снежинки.</a:t>
            </a:r>
          </a:p>
        </p:txBody>
      </p:sp>
    </p:spTree>
    <p:extLst>
      <p:ext uri="{BB962C8B-B14F-4D97-AF65-F5344CB8AC3E}">
        <p14:creationId xmlns:p14="http://schemas.microsoft.com/office/powerpoint/2010/main" val="42153688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4143809F-7A86-4CFA-9B80-9861708DF6D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017" y="2132856"/>
            <a:ext cx="2171661" cy="2810301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1DBA8F56-7262-4F26-95D6-0477FBD94A5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2819" y="924018"/>
            <a:ext cx="2256909" cy="2897343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DB763C0E-0588-478C-985D-48E4A588FC9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6086" y="3912300"/>
            <a:ext cx="2369736" cy="2769486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26D6AEFE-1F8B-460F-90E4-1CA0CD9D7675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5136" y="900580"/>
            <a:ext cx="2369736" cy="2907938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2681F821-1A3D-4AB9-9946-AC47AC9EC361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5927" y="3925024"/>
            <a:ext cx="2171661" cy="2868737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26CBA093-3E7F-4F7A-BBFA-25F5624B439E}"/>
              </a:ext>
            </a:extLst>
          </p:cNvPr>
          <p:cNvSpPr txBox="1"/>
          <p:nvPr/>
        </p:nvSpPr>
        <p:spPr>
          <a:xfrm>
            <a:off x="5250616" y="136155"/>
            <a:ext cx="3107263" cy="64633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36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Оцени работы.</a:t>
            </a:r>
          </a:p>
        </p:txBody>
      </p:sp>
    </p:spTree>
    <p:extLst>
      <p:ext uri="{BB962C8B-B14F-4D97-AF65-F5344CB8AC3E}">
        <p14:creationId xmlns:p14="http://schemas.microsoft.com/office/powerpoint/2010/main" val="6441649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8DC09AF3-BBC2-4809-873C-8A4856D80DC5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1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972"/>
            <a:ext cx="9144000" cy="6857999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61B4391C-3E39-4FBE-B303-069430442D5E}"/>
              </a:ext>
            </a:extLst>
          </p:cNvPr>
          <p:cNvSpPr txBox="1"/>
          <p:nvPr/>
        </p:nvSpPr>
        <p:spPr>
          <a:xfrm>
            <a:off x="4211960" y="188640"/>
            <a:ext cx="4682062" cy="1754326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36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«Пляшет, кружится колечко из веселых человечков».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5B3B4D6-582C-42DC-8ADA-4C1FEBC1D670}"/>
              </a:ext>
            </a:extLst>
          </p:cNvPr>
          <p:cNvSpPr txBox="1"/>
          <p:nvPr/>
        </p:nvSpPr>
        <p:spPr>
          <a:xfrm>
            <a:off x="249978" y="1925475"/>
            <a:ext cx="2448272" cy="830997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38100">
            <a:noFill/>
          </a:ln>
        </p:spPr>
        <p:txBody>
          <a:bodyPr wrap="square" rtlCol="0">
            <a:spAutoFit/>
          </a:bodyPr>
          <a:lstStyle/>
          <a:p>
            <a:r>
              <a:rPr lang="ru-RU" sz="48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Что это?</a:t>
            </a:r>
          </a:p>
        </p:txBody>
      </p:sp>
    </p:spTree>
    <p:extLst>
      <p:ext uri="{BB962C8B-B14F-4D97-AF65-F5344CB8AC3E}">
        <p14:creationId xmlns:p14="http://schemas.microsoft.com/office/powerpoint/2010/main" val="3907029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75AE46E-E5A7-4541-BE56-2D0EFBAEFC8A}"/>
              </a:ext>
            </a:extLst>
          </p:cNvPr>
          <p:cNvSpPr txBox="1"/>
          <p:nvPr/>
        </p:nvSpPr>
        <p:spPr>
          <a:xfrm>
            <a:off x="4434568" y="404664"/>
            <a:ext cx="4392488" cy="64633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ru-RU" sz="36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Новогодний хоровод</a:t>
            </a: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B9F871E8-29D2-42F2-BDFD-59ADFFCED37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63688" y="1484784"/>
            <a:ext cx="7063368" cy="52501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5596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06F9DB75-B465-4267-9667-1C9D60EDE08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135162"/>
            <a:ext cx="3744416" cy="6587676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02146F59-2067-4933-A515-511B237BD347}"/>
              </a:ext>
            </a:extLst>
          </p:cNvPr>
          <p:cNvSpPr txBox="1"/>
          <p:nvPr/>
        </p:nvSpPr>
        <p:spPr>
          <a:xfrm>
            <a:off x="539552" y="2852936"/>
            <a:ext cx="432048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Чем наряжают зелёную красавицу?</a:t>
            </a:r>
          </a:p>
          <a:p>
            <a:endParaRPr lang="ru-RU" sz="3600" dirty="0">
              <a:solidFill>
                <a:srgbClr val="FFFF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5258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4E3BE80C-25E9-4D54-A188-2CB8A0B83F5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188640"/>
            <a:ext cx="3198843" cy="3043967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</p:pic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2D2741B4-D4CE-4532-94DF-DDB22A3AC98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7524" y="4221088"/>
            <a:ext cx="2070132" cy="207013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</p:pic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0CAFE104-5E44-4A96-A4CE-467BBAEA5C5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76318" y="4221088"/>
            <a:ext cx="2304256" cy="2070133"/>
          </a:xfrm>
          <a:prstGeom prst="rect">
            <a:avLst/>
          </a:prstGeom>
          <a:ln w="38100">
            <a:solidFill>
              <a:srgbClr val="FF0000"/>
            </a:solidFill>
          </a:ln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D1559885-277A-4360-B625-BBE94D05A88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39552" y="4221087"/>
            <a:ext cx="2434138" cy="2032907"/>
          </a:xfrm>
          <a:prstGeom prst="rect">
            <a:avLst/>
          </a:prstGeom>
          <a:ln w="38100">
            <a:solidFill>
              <a:srgbClr val="FF0000"/>
            </a:solidFill>
          </a:ln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BD020F65-0D8C-41E8-9ACA-B18DE4784EFA}"/>
              </a:ext>
            </a:extLst>
          </p:cNvPr>
          <p:cNvSpPr txBox="1"/>
          <p:nvPr/>
        </p:nvSpPr>
        <p:spPr>
          <a:xfrm>
            <a:off x="683568" y="1759749"/>
            <a:ext cx="482453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Покажи, где бубенцы, треугольник и колокольчики.</a:t>
            </a:r>
          </a:p>
        </p:txBody>
      </p:sp>
    </p:spTree>
    <p:extLst>
      <p:ext uri="{BB962C8B-B14F-4D97-AF65-F5344CB8AC3E}">
        <p14:creationId xmlns:p14="http://schemas.microsoft.com/office/powerpoint/2010/main" val="3526484060"/>
      </p:ext>
    </p:extLst>
  </p:cSld>
  <p:clrMapOvr>
    <a:masterClrMapping/>
  </p:clrMapOvr>
</p:sld>
</file>

<file path=ppt/theme/theme1.xml><?xml version="1.0" encoding="utf-8"?>
<a:theme xmlns:a="http://schemas.openxmlformats.org/drawingml/2006/main" name="3_NY_2010_25112009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irectSourceMarket xmlns="9d035d7d-02e5-4a00-8b62-9a556aabc7b5">english</DirectSourceMarket>
    <ApprovalStatus xmlns="9d035d7d-02e5-4a00-8b62-9a556aabc7b5">InProgress</ApprovalStatus>
    <MarketSpecific xmlns="9d035d7d-02e5-4a00-8b62-9a556aabc7b5">false</MarketSpecific>
    <PrimaryImageGen xmlns="9d035d7d-02e5-4a00-8b62-9a556aabc7b5">true</PrimaryImageGen>
    <ThumbnailAssetId xmlns="9d035d7d-02e5-4a00-8b62-9a556aabc7b5" xsi:nil="true"/>
    <LegacyData xmlns="9d035d7d-02e5-4a00-8b62-9a556aabc7b5">ListingID:;Manager:;BuildStatus:None;MockupPath:</LegacyData>
    <TPFriendlyName xmlns="9d035d7d-02e5-4a00-8b62-9a556aabc7b5">Шаблон оформления с новогодними шариками и снежинками</TPFriendlyName>
    <NumericId xmlns="9d035d7d-02e5-4a00-8b62-9a556aabc7b5">-1</NumericId>
    <BusinessGroup xmlns="9d035d7d-02e5-4a00-8b62-9a556aabc7b5" xsi:nil="true"/>
    <SourceTitle xmlns="9d035d7d-02e5-4a00-8b62-9a556aabc7b5">Шаблон оформления с новогодними шариками и снежинками</SourceTitle>
    <APEditor xmlns="9d035d7d-02e5-4a00-8b62-9a556aabc7b5">
      <UserInfo>
        <DisplayName>FAREAST\v-suvant</DisplayName>
        <AccountId>121</AccountId>
        <AccountType/>
      </UserInfo>
    </APEditor>
    <OpenTemplate xmlns="9d035d7d-02e5-4a00-8b62-9a556aabc7b5">true</OpenTemplate>
    <UALocComments xmlns="9d035d7d-02e5-4a00-8b62-9a556aabc7b5" xsi:nil="true"/>
    <ParentAssetId xmlns="9d035d7d-02e5-4a00-8b62-9a556aabc7b5" xsi:nil="true"/>
    <LastPublishResultLookup xmlns="9d035d7d-02e5-4a00-8b62-9a556aabc7b5" xsi:nil="true"/>
    <PublishStatusLookup xmlns="9d035d7d-02e5-4a00-8b62-9a556aabc7b5">
      <Value>247557</Value>
      <Value>465869</Value>
    </PublishStatusLookup>
    <IntlLangReviewDate xmlns="9d035d7d-02e5-4a00-8b62-9a556aabc7b5" xsi:nil="true"/>
    <Providers xmlns="9d035d7d-02e5-4a00-8b62-9a556aabc7b5" xsi:nil="true"/>
    <MachineTranslated xmlns="9d035d7d-02e5-4a00-8b62-9a556aabc7b5">false</MachineTranslated>
    <OriginalSourceMarket xmlns="9d035d7d-02e5-4a00-8b62-9a556aabc7b5">english</OriginalSourceMarket>
    <TPInstallLocation xmlns="9d035d7d-02e5-4a00-8b62-9a556aabc7b5">{My Templates}</TPInstallLocation>
    <ClipArtFilename xmlns="9d035d7d-02e5-4a00-8b62-9a556aabc7b5" xsi:nil="true"/>
    <APDescription xmlns="9d035d7d-02e5-4a00-8b62-9a556aabc7b5" xsi:nil="true"/>
    <ContentItem xmlns="9d035d7d-02e5-4a00-8b62-9a556aabc7b5" xsi:nil="true"/>
    <PublishTargets xmlns="9d035d7d-02e5-4a00-8b62-9a556aabc7b5">OfficeOnline</PublishTargets>
    <EditorialStatus xmlns="9d035d7d-02e5-4a00-8b62-9a556aabc7b5" xsi:nil="true"/>
    <TPLaunchHelpLinkType xmlns="9d035d7d-02e5-4a00-8b62-9a556aabc7b5" xsi:nil="true"/>
    <LastModifiedDateTime xmlns="9d035d7d-02e5-4a00-8b62-9a556aabc7b5" xsi:nil="true"/>
    <TimesCloned xmlns="9d035d7d-02e5-4a00-8b62-9a556aabc7b5" xsi:nil="true"/>
    <LastHandOff xmlns="9d035d7d-02e5-4a00-8b62-9a556aabc7b5" xsi:nil="true"/>
    <Provider xmlns="9d035d7d-02e5-4a00-8b62-9a556aabc7b5" xsi:nil="true"/>
    <AcquiredFrom xmlns="9d035d7d-02e5-4a00-8b62-9a556aabc7b5" xsi:nil="true"/>
    <AssetStart xmlns="9d035d7d-02e5-4a00-8b62-9a556aabc7b5">2010-01-26T04:19:00+00:00</AssetStart>
    <FriendlyTitle xmlns="9d035d7d-02e5-4a00-8b62-9a556aabc7b5" xsi:nil="true"/>
    <UACurrentWords xmlns="9d035d7d-02e5-4a00-8b62-9a556aabc7b5">0</UACurrentWords>
    <UALocRecommendation xmlns="9d035d7d-02e5-4a00-8b62-9a556aabc7b5">Localize</UALocRecommendation>
    <Manager xmlns="9d035d7d-02e5-4a00-8b62-9a556aabc7b5" xsi:nil="true"/>
    <ArtSampleDocs xmlns="9d035d7d-02e5-4a00-8b62-9a556aabc7b5" xsi:nil="true"/>
    <TPClientViewer xmlns="9d035d7d-02e5-4a00-8b62-9a556aabc7b5" xsi:nil="true"/>
    <IsDeleted xmlns="9d035d7d-02e5-4a00-8b62-9a556aabc7b5">false</IsDeleted>
    <UANotes xmlns="9d035d7d-02e5-4a00-8b62-9a556aabc7b5" xsi:nil="true"/>
    <ShowIn xmlns="9d035d7d-02e5-4a00-8b62-9a556aabc7b5">On Web no search</ShowIn>
    <VoteCount xmlns="9d035d7d-02e5-4a00-8b62-9a556aabc7b5" xsi:nil="true"/>
    <OOCacheId xmlns="9d035d7d-02e5-4a00-8b62-9a556aabc7b5" xsi:nil="true"/>
    <CSXHash xmlns="9d035d7d-02e5-4a00-8b62-9a556aabc7b5" xsi:nil="true"/>
    <Downloads xmlns="9d035d7d-02e5-4a00-8b62-9a556aabc7b5">0</Downloads>
    <TemplateStatus xmlns="9d035d7d-02e5-4a00-8b62-9a556aabc7b5" xsi:nil="true"/>
    <DSATActionTaken xmlns="9d035d7d-02e5-4a00-8b62-9a556aabc7b5" xsi:nil="true"/>
    <CSXSubmissionMarket xmlns="9d035d7d-02e5-4a00-8b62-9a556aabc7b5" xsi:nil="true"/>
    <AssetExpire xmlns="9d035d7d-02e5-4a00-8b62-9a556aabc7b5">2100-01-01T00:00:00+00:00</AssetExpire>
    <EditorialTags xmlns="9d035d7d-02e5-4a00-8b62-9a556aabc7b5" xsi:nil="true"/>
    <TPExecutable xmlns="9d035d7d-02e5-4a00-8b62-9a556aabc7b5" xsi:nil="true"/>
    <SubmitterId xmlns="9d035d7d-02e5-4a00-8b62-9a556aabc7b5" xsi:nil="true"/>
    <AssetType xmlns="9d035d7d-02e5-4a00-8b62-9a556aabc7b5">TP</AssetType>
    <BugNumber xmlns="9d035d7d-02e5-4a00-8b62-9a556aabc7b5" xsi:nil="true"/>
    <ApprovalLog xmlns="9d035d7d-02e5-4a00-8b62-9a556aabc7b5" xsi:nil="true"/>
    <CSXUpdate xmlns="9d035d7d-02e5-4a00-8b62-9a556aabc7b5">false</CSXUpdate>
    <CSXSubmissionDate xmlns="9d035d7d-02e5-4a00-8b62-9a556aabc7b5" xsi:nil="true"/>
    <TPComponent xmlns="9d035d7d-02e5-4a00-8b62-9a556aabc7b5">PPTFiles</TPComponent>
    <Milestone xmlns="9d035d7d-02e5-4a00-8b62-9a556aabc7b5" xsi:nil="true"/>
    <OriginAsset xmlns="9d035d7d-02e5-4a00-8b62-9a556aabc7b5" xsi:nil="true"/>
    <Component xmlns="91e8d559-4d54-460d-ba58-5d5027f88b4d" xsi:nil="true"/>
    <Description0 xmlns="91e8d559-4d54-460d-ba58-5d5027f88b4d" xsi:nil="true"/>
    <AssetId xmlns="9d035d7d-02e5-4a00-8b62-9a556aabc7b5">TP010389959</AssetId>
    <TPLaunchHelpLink xmlns="9d035d7d-02e5-4a00-8b62-9a556aabc7b5" xsi:nil="true"/>
    <TPApplication xmlns="9d035d7d-02e5-4a00-8b62-9a556aabc7b5">PowerPoint</TPApplication>
    <PolicheckWords xmlns="9d035d7d-02e5-4a00-8b62-9a556aabc7b5" xsi:nil="true"/>
    <IntlLocPriority xmlns="9d035d7d-02e5-4a00-8b62-9a556aabc7b5" xsi:nil="true"/>
    <IntlLangReviewer xmlns="9d035d7d-02e5-4a00-8b62-9a556aabc7b5" xsi:nil="true"/>
    <HandoffToMSDN xmlns="9d035d7d-02e5-4a00-8b62-9a556aabc7b5" xsi:nil="true"/>
    <CrawlForDependencies xmlns="9d035d7d-02e5-4a00-8b62-9a556aabc7b5">false</CrawlForDependencies>
    <PlannedPubDate xmlns="9d035d7d-02e5-4a00-8b62-9a556aabc7b5" xsi:nil="true"/>
    <TrustLevel xmlns="9d035d7d-02e5-4a00-8b62-9a556aabc7b5">1 Microsoft Managed Content</TrustLevel>
    <IsSearchable xmlns="9d035d7d-02e5-4a00-8b62-9a556aabc7b5">false</IsSearchable>
    <TPNamespace xmlns="9d035d7d-02e5-4a00-8b62-9a556aabc7b5" xsi:nil="true"/>
    <TemplateTemplateType xmlns="9d035d7d-02e5-4a00-8b62-9a556aabc7b5">PowerPoint 12 Default</TemplateTemplateType>
    <Markets xmlns="9d035d7d-02e5-4a00-8b62-9a556aabc7b5"/>
    <IntlLangReview xmlns="9d035d7d-02e5-4a00-8b62-9a556aabc7b5" xsi:nil="true"/>
    <UAProjectedTotalWords xmlns="9d035d7d-02e5-4a00-8b62-9a556aabc7b5" xsi:nil="true"/>
    <AverageRating xmlns="9d035d7d-02e5-4a00-8b62-9a556aabc7b5" xsi:nil="true"/>
    <OutputCachingOn xmlns="9d035d7d-02e5-4a00-8b62-9a556aabc7b5">false</OutputCachingOn>
    <APAuthor xmlns="9d035d7d-02e5-4a00-8b62-9a556aabc7b5">
      <UserInfo>
        <DisplayName>FAREAST\v-suvant</DisplayName>
        <AccountId>121</AccountId>
        <AccountType/>
      </UserInfo>
    </APAuthor>
    <TPCommandLine xmlns="9d035d7d-02e5-4a00-8b62-9a556aabc7b5">{PP} /n {FilePath}</TPCommandLine>
    <TPAppVersion xmlns="9d035d7d-02e5-4a00-8b62-9a556aabc7b5">12</TPAppVersion>
    <BlockPublish xmlns="9d035d7d-02e5-4a00-8b62-9a556aabc7b5">false</BlockPublish>
    <InternalTagsTaxHTField0 xmlns="9d035d7d-02e5-4a00-8b62-9a556aabc7b5">
      <Terms xmlns="http://schemas.microsoft.com/office/infopath/2007/PartnerControls"/>
    </InternalTagsTaxHTField0>
    <LocComments xmlns="9d035d7d-02e5-4a00-8b62-9a556aabc7b5" xsi:nil="true"/>
    <LocProcessedForMarketsLookup xmlns="9d035d7d-02e5-4a00-8b62-9a556aabc7b5" xsi:nil="true"/>
    <LocOverallHandbackStatusLookup xmlns="9d035d7d-02e5-4a00-8b62-9a556aabc7b5" xsi:nil="true"/>
    <LocLastLocAttemptVersionLookup xmlns="9d035d7d-02e5-4a00-8b62-9a556aabc7b5">73267</LocLastLocAttemptVersionLookup>
    <LocNewPublishedVersionLookup xmlns="9d035d7d-02e5-4a00-8b62-9a556aabc7b5" xsi:nil="true"/>
    <LocProcessedForHandoffsLookup xmlns="9d035d7d-02e5-4a00-8b62-9a556aabc7b5" xsi:nil="true"/>
    <CampaignTagsTaxHTField0 xmlns="9d035d7d-02e5-4a00-8b62-9a556aabc7b5">
      <Terms xmlns="http://schemas.microsoft.com/office/infopath/2007/PartnerControls"/>
    </CampaignTagsTaxHTField0>
    <LocLastLocAttemptVersionTypeLookup xmlns="9d035d7d-02e5-4a00-8b62-9a556aabc7b5" xsi:nil="true"/>
    <LocOverallLocStatusLookup xmlns="9d035d7d-02e5-4a00-8b62-9a556aabc7b5" xsi:nil="true"/>
    <TaxCatchAll xmlns="9d035d7d-02e5-4a00-8b62-9a556aabc7b5"/>
    <LocRecommendedHandoff xmlns="9d035d7d-02e5-4a00-8b62-9a556aabc7b5" xsi:nil="true"/>
    <LocalizationTagsTaxHTField0 xmlns="9d035d7d-02e5-4a00-8b62-9a556aabc7b5">
      <Terms xmlns="http://schemas.microsoft.com/office/infopath/2007/PartnerControls"/>
    </LocalizationTagsTaxHTField0>
    <LocPublishedDependentAssetsLookup xmlns="9d035d7d-02e5-4a00-8b62-9a556aabc7b5" xsi:nil="true"/>
    <LocPublishedLinkedAssetsLookup xmlns="9d035d7d-02e5-4a00-8b62-9a556aabc7b5" xsi:nil="true"/>
    <RecommendationsModifier xmlns="9d035d7d-02e5-4a00-8b62-9a556aabc7b5" xsi:nil="true"/>
    <LocManualTestRequired xmlns="9d035d7d-02e5-4a00-8b62-9a556aabc7b5" xsi:nil="true"/>
    <ScenarioTagsTaxHTField0 xmlns="9d035d7d-02e5-4a00-8b62-9a556aabc7b5">
      <Terms xmlns="http://schemas.microsoft.com/office/infopath/2007/PartnerControls"/>
    </ScenarioTagsTaxHTField0>
    <FeatureTagsTaxHTField0 xmlns="9d035d7d-02e5-4a00-8b62-9a556aabc7b5">
      <Terms xmlns="http://schemas.microsoft.com/office/infopath/2007/PartnerControls"/>
    </FeatureTagsTaxHTField0>
    <LocOverallPreviewStatusLookup xmlns="9d035d7d-02e5-4a00-8b62-9a556aabc7b5" xsi:nil="true"/>
    <LocOverallPublishStatusLookup xmlns="9d035d7d-02e5-4a00-8b62-9a556aabc7b5" xsi:nil="true"/>
    <OriginalRelease xmlns="9d035d7d-02e5-4a00-8b62-9a556aabc7b5">14</OriginalRelease>
    <LocMarketGroupTiers2 xmlns="9d035d7d-02e5-4a00-8b62-9a556aabc7b5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BB2780C3CC07BD4BAA623FF9571645580400D1570604EA743043A2641365C0E91715" ma:contentTypeVersion="55" ma:contentTypeDescription="Create a new document." ma:contentTypeScope="" ma:versionID="2c496a0f341a72d7e8cbd42eb499a6d4">
  <xsd:schema xmlns:xsd="http://www.w3.org/2001/XMLSchema" xmlns:xs="http://www.w3.org/2001/XMLSchema" xmlns:p="http://schemas.microsoft.com/office/2006/metadata/properties" xmlns:ns2="9d035d7d-02e5-4a00-8b62-9a556aabc7b5" xmlns:ns3="91e8d559-4d54-460d-ba58-5d5027f88b4d" targetNamespace="http://schemas.microsoft.com/office/2006/metadata/properties" ma:root="true" ma:fieldsID="2bcea688bd265da693c2f253e50f4ab0" ns2:_="" ns3:_="">
    <xsd:import namespace="9d035d7d-02e5-4a00-8b62-9a556aabc7b5"/>
    <xsd:import namespace="91e8d559-4d54-460d-ba58-5d5027f88b4d"/>
    <xsd:element name="properties">
      <xsd:complexType>
        <xsd:sequence>
          <xsd:element name="documentManagement">
            <xsd:complexType>
              <xsd:all>
                <xsd:element ref="ns2:AcquiredFrom" minOccurs="0"/>
                <xsd:element ref="ns2:UACurrentWords" minOccurs="0"/>
                <xsd:element ref="ns2:TPApplication" minOccurs="0"/>
                <xsd:element ref="ns2:ApprovalLog" minOccurs="0"/>
                <xsd:element ref="ns2:ApprovalStatus" minOccurs="0"/>
                <xsd:element ref="ns2:AssetStart" minOccurs="0"/>
                <xsd:element ref="ns2:AssetExpire" minOccurs="0"/>
                <xsd:element ref="ns2:AssetId" minOccurs="0"/>
                <xsd:element ref="ns2:IsSearchable" minOccurs="0"/>
                <xsd:element ref="ns2:AssetType" minOccurs="0"/>
                <xsd:element ref="ns2:APAuthor" minOccurs="0"/>
                <xsd:element ref="ns2:AverageRating" minOccurs="0"/>
                <xsd:element ref="ns2:BlockPublish" minOccurs="0"/>
                <xsd:element ref="ns2:BugNumber" minOccurs="0"/>
                <xsd:element ref="ns2:CampaignTagsTaxHTField0" minOccurs="0"/>
                <xsd:element ref="ns2:TPClientViewer" minOccurs="0"/>
                <xsd:element ref="ns2:ClipArtFilename" minOccurs="0"/>
                <xsd:element ref="ns2:TPCommandLine" minOccurs="0"/>
                <xsd:element ref="ns2:TPComponent" minOccurs="0"/>
                <xsd:element ref="ns2:ContentItem" minOccurs="0"/>
                <xsd:element ref="ns2:CrawlForDependencies" minOccurs="0"/>
                <xsd:element ref="ns2:CSXHash" minOccurs="0"/>
                <xsd:element ref="ns2:CSXSubmissionMarket" minOccurs="0"/>
                <xsd:element ref="ns2:CSXUpdate" minOccurs="0"/>
                <xsd:element ref="ns2:IntlLangReviewDate" minOccurs="0"/>
                <xsd:element ref="ns2:IsDeleted" minOccurs="0"/>
                <xsd:element ref="ns2:APDescription" minOccurs="0"/>
                <xsd:element ref="ns2:DirectSourceMarket" minOccurs="0"/>
                <xsd:element ref="ns2:Downloads" minOccurs="0"/>
                <xsd:element ref="ns2:DSATActionTaken" minOccurs="0"/>
                <xsd:element ref="ns2:APEditor" minOccurs="0"/>
                <xsd:element ref="ns2:EditorialStatus" minOccurs="0"/>
                <xsd:element ref="ns2:EditorialTags" minOccurs="0"/>
                <xsd:element ref="ns2:TPExecutable" minOccurs="0"/>
                <xsd:element ref="ns2:FeatureTagsTaxHTField0" minOccurs="0"/>
                <xsd:element ref="ns2:TPFriendlyName" minOccurs="0"/>
                <xsd:element ref="ns2:FriendlyTitle" minOccurs="0"/>
                <xsd:element ref="ns2:PrimaryImageGen" minOccurs="0"/>
                <xsd:element ref="ns2:HandoffToMSDN" minOccurs="0"/>
                <xsd:element ref="ns2:InProjectListLookup" minOccurs="0"/>
                <xsd:element ref="ns2:TPInstallLocation" minOccurs="0"/>
                <xsd:element ref="ns2:InternalTagsTaxHTField0" minOccurs="0"/>
                <xsd:element ref="ns2:IntlLangReview" minOccurs="0"/>
                <xsd:element ref="ns2:IntlLangReviewer" minOccurs="0"/>
                <xsd:element ref="ns2:MarketSpecific" minOccurs="0"/>
                <xsd:element ref="ns2:LastCompleteVersionLookup" minOccurs="0"/>
                <xsd:element ref="ns2:LastHandOff" minOccurs="0"/>
                <xsd:element ref="ns2:LastModifiedDateTime" minOccurs="0"/>
                <xsd:element ref="ns2:LastPreviewErrorLookup" minOccurs="0"/>
                <xsd:element ref="ns2:LastPreviewResultLookup" minOccurs="0"/>
                <xsd:element ref="ns2:LastPreviewAttemptDateLookup" minOccurs="0"/>
                <xsd:element ref="ns2:LastPreviewedByLookup" minOccurs="0"/>
                <xsd:element ref="ns2:LastPreviewTimeLookup" minOccurs="0"/>
                <xsd:element ref="ns2:LastPreviewVersionLookup" minOccurs="0"/>
                <xsd:element ref="ns2:LastPublishErrorLookup" minOccurs="0"/>
                <xsd:element ref="ns2:LastPublishResultLookup" minOccurs="0"/>
                <xsd:element ref="ns2:LastPublishAttemptDateLookup" minOccurs="0"/>
                <xsd:element ref="ns2:LastPublishedByLookup" minOccurs="0"/>
                <xsd:element ref="ns2:LastPublishTimeLookup" minOccurs="0"/>
                <xsd:element ref="ns2:LastPublishVersionLookup" minOccurs="0"/>
                <xsd:element ref="ns2:TPLaunchHelpLinkType" minOccurs="0"/>
                <xsd:element ref="ns2:LegacyData" minOccurs="0"/>
                <xsd:element ref="ns2:TPLaunchHelpLink" minOccurs="0"/>
                <xsd:element ref="ns2:LocComments" minOccurs="0"/>
                <xsd:element ref="ns2:LocLastLocAttemptVersionLookup" minOccurs="0"/>
                <xsd:element ref="ns2:LocLastLocAttemptVersionTypeLookup" minOccurs="0"/>
                <xsd:element ref="ns2:LocManualTestRequired" minOccurs="0"/>
                <xsd:element ref="ns2:LocMarketGroupTiers2" minOccurs="0"/>
                <xsd:element ref="ns2:LocNewPublishedVersionLookup" minOccurs="0"/>
                <xsd:element ref="ns2:LocOverallHandbackStatusLookup" minOccurs="0"/>
                <xsd:element ref="ns2:LocOverallLocStatusLookup" minOccurs="0"/>
                <xsd:element ref="ns2:LocOverallPreviewStatusLookup" minOccurs="0"/>
                <xsd:element ref="ns2:LocOverallPublishStatusLookup" minOccurs="0"/>
                <xsd:element ref="ns2:IntlLocPriority" minOccurs="0"/>
                <xsd:element ref="ns2:LocProcessedForHandoffsLookup" minOccurs="0"/>
                <xsd:element ref="ns2:LocProcessedForMarketsLookup" minOccurs="0"/>
                <xsd:element ref="ns2:LocPublishedDependentAssetsLookup" minOccurs="0"/>
                <xsd:element ref="ns2:LocPublishedLinkedAssetsLookup" minOccurs="0"/>
                <xsd:element ref="ns2:LocRecommendedHandoff" minOccurs="0"/>
                <xsd:element ref="ns2:LocalizationTagsTaxHTField0" minOccurs="0"/>
                <xsd:element ref="ns2:MachineTranslated" minOccurs="0"/>
                <xsd:element ref="ns2:Manager" minOccurs="0"/>
                <xsd:element ref="ns2:Markets" minOccurs="0"/>
                <xsd:element ref="ns2:Milestone" minOccurs="0"/>
                <xsd:element ref="ns2:TPNamespace" minOccurs="0"/>
                <xsd:element ref="ns2:NumericId" minOccurs="0"/>
                <xsd:element ref="ns2:NumOfRatingsLookup" minOccurs="0"/>
                <xsd:element ref="ns2:OOCacheId" minOccurs="0"/>
                <xsd:element ref="ns2:OpenTemplate" minOccurs="0"/>
                <xsd:element ref="ns2:OriginAsset" minOccurs="0"/>
                <xsd:element ref="ns2:OriginalRelease" minOccurs="0"/>
                <xsd:element ref="ns2:OriginalSourceMarket" minOccurs="0"/>
                <xsd:element ref="ns2:OutputCachingOn" minOccurs="0"/>
                <xsd:element ref="ns2:ParentAssetId" minOccurs="0"/>
                <xsd:element ref="ns2:PlannedPubDate" minOccurs="0"/>
                <xsd:element ref="ns2:PolicheckWords" minOccurs="0"/>
                <xsd:element ref="ns2:BusinessGroup" minOccurs="0"/>
                <xsd:element ref="ns2:UAProjectedTotalWords" minOccurs="0"/>
                <xsd:element ref="ns2:Provider" minOccurs="0"/>
                <xsd:element ref="ns2:Providers" minOccurs="0"/>
                <xsd:element ref="ns2:PublishStatusLookup" minOccurs="0"/>
                <xsd:element ref="ns2:PublishTargets" minOccurs="0"/>
                <xsd:element ref="ns2:RecommendationsModifier" minOccurs="0"/>
                <xsd:element ref="ns2:ArtSampleDocs" minOccurs="0"/>
                <xsd:element ref="ns2:ScenarioTagsTaxHTField0" minOccurs="0"/>
                <xsd:element ref="ns2:ShowIn" minOccurs="0"/>
                <xsd:element ref="ns2:SourceTitle" minOccurs="0"/>
                <xsd:element ref="ns2:CSXSubmissionDate" minOccurs="0"/>
                <xsd:element ref="ns2:SubmitterId" minOccurs="0"/>
                <xsd:element ref="ns2:TaxCatchAll" minOccurs="0"/>
                <xsd:element ref="ns2:TaxCatchAllLabel" minOccurs="0"/>
                <xsd:element ref="ns2:TemplateStatus" minOccurs="0"/>
                <xsd:element ref="ns2:TemplateTemplateType" minOccurs="0"/>
                <xsd:element ref="ns2:ThumbnailAssetId" minOccurs="0"/>
                <xsd:element ref="ns2:TimesCloned" minOccurs="0"/>
                <xsd:element ref="ns2:TrustLevel" minOccurs="0"/>
                <xsd:element ref="ns2:UALocComments" minOccurs="0"/>
                <xsd:element ref="ns2:UALocRecommendation" minOccurs="0"/>
                <xsd:element ref="ns2:UANotes" minOccurs="0"/>
                <xsd:element ref="ns2:TPAppVersion" minOccurs="0"/>
                <xsd:element ref="ns2:VoteCount" minOccurs="0"/>
                <xsd:element ref="ns3:Description0" minOccurs="0"/>
                <xsd:element ref="ns3:Componen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035d7d-02e5-4a00-8b62-9a556aabc7b5" elementFormDefault="qualified">
    <xsd:import namespace="http://schemas.microsoft.com/office/2006/documentManagement/types"/>
    <xsd:import namespace="http://schemas.microsoft.com/office/infopath/2007/PartnerControls"/>
    <xsd:element name="AcquiredFrom" ma:index="1" nillable="true" ma:displayName="Acquired From" ma:default="Internal MS" ma:internalName="AcquiredFrom" ma:readOnly="false">
      <xsd:simpleType>
        <xsd:restriction base="dms:Choice">
          <xsd:enumeration value="Internal MS"/>
          <xsd:enumeration value="Community"/>
          <xsd:enumeration value="MVP"/>
          <xsd:enumeration value="Publisher"/>
          <xsd:enumeration value="Partner"/>
          <xsd:enumeration value="None"/>
        </xsd:restriction>
      </xsd:simpleType>
    </xsd:element>
    <xsd:element name="UACurrentWords" ma:index="2" nillable="true" ma:displayName="Actual Word Count" ma:default="" ma:internalName="UACurrentWords" ma:readOnly="false">
      <xsd:simpleType>
        <xsd:restriction base="dms:Unknown"/>
      </xsd:simpleType>
    </xsd:element>
    <xsd:element name="TPApplication" ma:index="3" nillable="true" ma:displayName="Application to Open Template With" ma:default="" ma:internalName="TPApplication">
      <xsd:simpleType>
        <xsd:restriction base="dms:Text"/>
      </xsd:simpleType>
    </xsd:element>
    <xsd:element name="ApprovalLog" ma:index="4" nillable="true" ma:displayName="Approval Log" ma:default="" ma:hidden="true" ma:internalName="ApprovalLog" ma:readOnly="false">
      <xsd:simpleType>
        <xsd:restriction base="dms:Note"/>
      </xsd:simpleType>
    </xsd:element>
    <xsd:element name="ApprovalStatus" ma:index="5" nillable="true" ma:displayName="Approval Status" ma:default="InProgress" ma:internalName="ApprovalStatus" ma:readOnly="false">
      <xsd:simpleType>
        <xsd:restriction base="dms:Choice">
          <xsd:enumeration value="InProgress"/>
          <xsd:enumeration value="Rejected"/>
          <xsd:enumeration value="Questionable"/>
          <xsd:enumeration value="ApprovedAutomatic"/>
          <xsd:enumeration value="ApprovedManual"/>
          <xsd:enumeration value="On Hold"/>
          <xsd:enumeration value="Needs Review"/>
          <xsd:enumeration value="A Violation"/>
          <xsd:enumeration value="Unpublished Violation"/>
        </xsd:restriction>
      </xsd:simpleType>
    </xsd:element>
    <xsd:element name="AssetStart" ma:index="6" nillable="true" ma:displayName="Asset Begin Date" ma:default="[Today]" ma:internalName="AssetStart" ma:readOnly="false">
      <xsd:simpleType>
        <xsd:restriction base="dms:DateTime"/>
      </xsd:simpleType>
    </xsd:element>
    <xsd:element name="AssetExpire" ma:index="7" nillable="true" ma:displayName="Asset End Date" ma:default="2029-01-01T00:00:00Z" ma:internalName="AssetExpire" ma:readOnly="false">
      <xsd:simpleType>
        <xsd:restriction base="dms:DateTime"/>
      </xsd:simpleType>
    </xsd:element>
    <xsd:element name="AssetId" ma:index="8" nillable="true" ma:displayName="Asset ID" ma:default="" ma:indexed="true" ma:internalName="AssetId" ma:readOnly="false">
      <xsd:simpleType>
        <xsd:restriction base="dms:Text">
          <xsd:maxLength value="255"/>
        </xsd:restriction>
      </xsd:simpleType>
    </xsd:element>
    <xsd:element name="IsSearchable" ma:index="9" nillable="true" ma:displayName="Asset Searchable?" ma:default="true" ma:internalName="IsSearchable" ma:readOnly="false">
      <xsd:simpleType>
        <xsd:restriction base="dms:Boolean"/>
      </xsd:simpleType>
    </xsd:element>
    <xsd:element name="AssetType" ma:index="10" nillable="true" ma:displayName="Asset Type" ma:default="" ma:internalName="AssetType" ma:readOnly="false">
      <xsd:simpleType>
        <xsd:restriction base="dms:Unknown"/>
      </xsd:simpleType>
    </xsd:element>
    <xsd:element name="APAuthor" ma:index="11" nillable="true" ma:displayName="Author" ma:default="" ma:list="UserInfo" ma:internalName="APAuth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AverageRating" ma:index="12" nillable="true" ma:displayName="Average Rating" ma:internalName="AverageRating" ma:readOnly="false">
      <xsd:simpleType>
        <xsd:restriction base="dms:Text"/>
      </xsd:simpleType>
    </xsd:element>
    <xsd:element name="BlockPublish" ma:index="13" nillable="true" ma:displayName="Block from Publishing?" ma:default="" ma:internalName="BlockPublish" ma:readOnly="false">
      <xsd:simpleType>
        <xsd:restriction base="dms:Boolean"/>
      </xsd:simpleType>
    </xsd:element>
    <xsd:element name="BugNumber" ma:index="14" nillable="true" ma:displayName="Bug Number" ma:default="" ma:internalName="BugNumber" ma:readOnly="false">
      <xsd:simpleType>
        <xsd:restriction base="dms:Text"/>
      </xsd:simpleType>
    </xsd:element>
    <xsd:element name="CampaignTagsTaxHTField0" ma:index="16" nillable="true" ma:taxonomy="true" ma:internalName="CampaignTagsTaxHTField0" ma:taxonomyFieldName="CampaignTags" ma:displayName="Campaigns" ma:readOnly="false" ma:default="" ma:fieldId="{dc117081-80f4-4e10-b46d-e6dc6854316c}" ma:taxonomyMulti="true" ma:sspId="8f79753a-75d3-41f5-8ca3-40b843941b4f" ma:termSetId="ca0e50d4-faa1-44ce-961e-bb1441c60e6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ClientViewer" ma:index="17" nillable="true" ma:displayName="Client Viewer" ma:default="" ma:internalName="TPClientViewer">
      <xsd:simpleType>
        <xsd:restriction base="dms:Text"/>
      </xsd:simpleType>
    </xsd:element>
    <xsd:element name="ClipArtFilename" ma:index="18" nillable="true" ma:displayName="Clip Art Name" ma:default="" ma:internalName="ClipArtFilename" ma:readOnly="false">
      <xsd:simpleType>
        <xsd:restriction base="dms:Text"/>
      </xsd:simpleType>
    </xsd:element>
    <xsd:element name="TPCommandLine" ma:index="19" nillable="true" ma:displayName="Command Line" ma:default="" ma:internalName="TPCommandLine">
      <xsd:simpleType>
        <xsd:restriction base="dms:Text"/>
      </xsd:simpleType>
    </xsd:element>
    <xsd:element name="TPComponent" ma:index="20" nillable="true" ma:displayName="Component" ma:default="" ma:internalName="TPComponent">
      <xsd:simpleType>
        <xsd:restriction base="dms:Text"/>
      </xsd:simpleType>
    </xsd:element>
    <xsd:element name="ContentItem" ma:index="21" nillable="true" ma:displayName="Content Item" ma:default="" ma:hidden="true" ma:internalName="ContentItem" ma:readOnly="false">
      <xsd:simpleType>
        <xsd:restriction base="dms:Unknown"/>
      </xsd:simpleType>
    </xsd:element>
    <xsd:element name="CrawlForDependencies" ma:index="23" nillable="true" ma:displayName="Crawl for Dependencies?" ma:default="true" ma:internalName="CrawlForDependencies" ma:readOnly="false">
      <xsd:simpleType>
        <xsd:restriction base="dms:Boolean"/>
      </xsd:simpleType>
    </xsd:element>
    <xsd:element name="CSXHash" ma:index="26" nillable="true" ma:displayName="CSX Hash" ma:default="" ma:indexed="true" ma:internalName="CSXHash" ma:readOnly="false">
      <xsd:simpleType>
        <xsd:restriction base="dms:Text"/>
      </xsd:simpleType>
    </xsd:element>
    <xsd:element name="CSXSubmissionMarket" ma:index="27" nillable="true" ma:displayName="CSX Submission Market" ma:default="" ma:list="{41FC7ADF-4C62-4413-95B2-CDE72C4AD396}" ma:internalName="CSXSubmissionMarket" ma:readOnly="false" ma:showField="MarketName" ma:web="9d035d7d-02e5-4a00-8b62-9a556aabc7b5">
      <xsd:simpleType>
        <xsd:restriction base="dms:Lookup"/>
      </xsd:simpleType>
    </xsd:element>
    <xsd:element name="CSXUpdate" ma:index="28" nillable="true" ma:displayName="CSX Updated?" ma:default="false" ma:internalName="CSXUpdate" ma:readOnly="false">
      <xsd:simpleType>
        <xsd:restriction base="dms:Boolean"/>
      </xsd:simpleType>
    </xsd:element>
    <xsd:element name="IntlLangReviewDate" ma:index="29" nillable="true" ma:displayName="Date to Complete Intl QA" ma:default="" ma:internalName="IntlLangReviewDate" ma:readOnly="false">
      <xsd:simpleType>
        <xsd:restriction base="dms:DateTime"/>
      </xsd:simpleType>
    </xsd:element>
    <xsd:element name="IsDeleted" ma:index="30" nillable="true" ma:displayName="Deleted?" ma:default="" ma:internalName="IsDeleted" ma:readOnly="false">
      <xsd:simpleType>
        <xsd:restriction base="dms:Boolean"/>
      </xsd:simpleType>
    </xsd:element>
    <xsd:element name="APDescription" ma:index="31" nillable="true" ma:displayName="Description" ma:default="" ma:internalName="APDescription" ma:readOnly="false">
      <xsd:simpleType>
        <xsd:restriction base="dms:Note"/>
      </xsd:simpleType>
    </xsd:element>
    <xsd:element name="DirectSourceMarket" ma:index="32" nillable="true" ma:displayName="Direct Source Market Group" ma:default="" ma:internalName="DirectSourceMarket" ma:readOnly="false">
      <xsd:simpleType>
        <xsd:restriction base="dms:Text"/>
      </xsd:simpleType>
    </xsd:element>
    <xsd:element name="Downloads" ma:index="33" nillable="true" ma:displayName="Downloads" ma:default="0" ma:hidden="true" ma:internalName="Downloads" ma:readOnly="false">
      <xsd:simpleType>
        <xsd:restriction base="dms:Unknown"/>
      </xsd:simpleType>
    </xsd:element>
    <xsd:element name="DSATActionTaken" ma:index="34" nillable="true" ma:displayName="DSAT Action Taken" ma:default="" ma:internalName="DSATActionTaken" ma:readOnly="false">
      <xsd:simpleType>
        <xsd:restriction base="dms:Choice">
          <xsd:enumeration value="Best Bets"/>
          <xsd:enumeration value="Expire"/>
          <xsd:enumeration value="Hide"/>
          <xsd:enumeration value="None"/>
        </xsd:restriction>
      </xsd:simpleType>
    </xsd:element>
    <xsd:element name="APEditor" ma:index="35" nillable="true" ma:displayName="Editor" ma:default="" ma:list="UserInfo" ma:internalName="APEdit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ditorialStatus" ma:index="36" nillable="true" ma:displayName="Editorial Status" ma:default="" ma:internalName="EditorialStatus" ma:readOnly="false">
      <xsd:simpleType>
        <xsd:restriction base="dms:Unknown"/>
      </xsd:simpleType>
    </xsd:element>
    <xsd:element name="EditorialTags" ma:index="37" nillable="true" ma:displayName="Editorial Tags" ma:default="" ma:internalName="EditorialTags">
      <xsd:simpleType>
        <xsd:restriction base="dms:Unknown"/>
      </xsd:simpleType>
    </xsd:element>
    <xsd:element name="TPExecutable" ma:index="38" nillable="true" ma:displayName="Executable" ma:default="" ma:internalName="TPExecutable">
      <xsd:simpleType>
        <xsd:restriction base="dms:Text"/>
      </xsd:simpleType>
    </xsd:element>
    <xsd:element name="FeatureTagsTaxHTField0" ma:index="40" nillable="true" ma:taxonomy="true" ma:internalName="FeatureTagsTaxHTField0" ma:taxonomyFieldName="FeatureTags" ma:displayName="Features" ma:readOnly="false" ma:default="" ma:fieldId="{5e663266-dbf1-446f-b076-28feab654dae}" ma:taxonomyMulti="true" ma:sspId="8f79753a-75d3-41f5-8ca3-40b843941b4f" ma:termSetId="f1ab6845-967d-4854-a0ba-4ec07f0f811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FriendlyName" ma:index="41" nillable="true" ma:displayName="Friendly Name" ma:default="" ma:internalName="TPFriendlyName">
      <xsd:simpleType>
        <xsd:restriction base="dms:Text"/>
      </xsd:simpleType>
    </xsd:element>
    <xsd:element name="FriendlyTitle" ma:index="42" nillable="true" ma:displayName="Friendly Title" ma:default="" ma:description="Shorter title to be used when displaying search results" ma:internalName="FriendlyTitle" ma:readOnly="false">
      <xsd:simpleType>
        <xsd:restriction base="dms:Text"/>
      </xsd:simpleType>
    </xsd:element>
    <xsd:element name="PrimaryImageGen" ma:index="43" nillable="true" ma:displayName="Generate Images?" ma:default="true" ma:internalName="PrimaryImageGen">
      <xsd:simpleType>
        <xsd:restriction base="dms:Boolean"/>
      </xsd:simpleType>
    </xsd:element>
    <xsd:element name="HandoffToMSDN" ma:index="44" nillable="true" ma:displayName="Handoff To MSDN Date" ma:default="" ma:internalName="HandoffToMSDN" ma:readOnly="false">
      <xsd:simpleType>
        <xsd:restriction base="dms:DateTime"/>
      </xsd:simpleType>
    </xsd:element>
    <xsd:element name="InProjectListLookup" ma:index="45" nillable="true" ma:displayName="InProjectListLookup" ma:list="{CD722278-12DA-4BA9-B56C-2624CA46C480}" ma:internalName="InProjectListLookup" ma:readOnly="true" ma:showField="InProjectList" ma:web="9d035d7d-02e5-4a00-8b62-9a556aabc7b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InstallLocation" ma:index="46" nillable="true" ma:displayName="Install Location" ma:default="" ma:internalName="TPInstallLocation">
      <xsd:simpleType>
        <xsd:restriction base="dms:Text"/>
      </xsd:simpleType>
    </xsd:element>
    <xsd:element name="InternalTagsTaxHTField0" ma:index="48" nillable="true" ma:taxonomy="true" ma:internalName="InternalTagsTaxHTField0" ma:taxonomyFieldName="InternalTags" ma:displayName="Internal Tags" ma:readOnly="false" ma:default="" ma:fieldId="{65226a81-6f17-445b-9321-8ea42e2eee04}" ma:taxonomyMulti="true" ma:sspId="8f79753a-75d3-41f5-8ca3-40b843941b4f" ma:termSetId="82b6639e-f7fc-4c18-ad2d-003a6e70776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ntlLangReview" ma:index="49" nillable="true" ma:displayName="Intl Lang QA Review Required?" ma:default="" ma:internalName="IntlLangReview" ma:readOnly="false">
      <xsd:simpleType>
        <xsd:restriction base="dms:Boolean"/>
      </xsd:simpleType>
    </xsd:element>
    <xsd:element name="IntlLangReviewer" ma:index="50" nillable="true" ma:displayName="Intl Lang QA Reviewer" ma:default="" ma:internalName="IntlLangReviewer" ma:readOnly="false">
      <xsd:simpleType>
        <xsd:restriction base="dms:Text"/>
      </xsd:simpleType>
    </xsd:element>
    <xsd:element name="MarketSpecific" ma:index="51" nillable="true" ma:displayName="Is Market Specific?" ma:default="" ma:internalName="MarketSpecific" ma:readOnly="false">
      <xsd:simpleType>
        <xsd:restriction base="dms:Boolean"/>
      </xsd:simpleType>
    </xsd:element>
    <xsd:element name="LastCompleteVersionLookup" ma:index="52" nillable="true" ma:displayName="Last Complete Version Lookup" ma:default="" ma:list="{CD722278-12DA-4BA9-B56C-2624CA46C480}" ma:internalName="LastCompleteVersionLookup" ma:readOnly="true" ma:showField="LastCompleteVersion" ma:web="9d035d7d-02e5-4a00-8b62-9a556aabc7b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HandOff" ma:index="53" nillable="true" ma:displayName="Last Hand-off" ma:default="" ma:internalName="LastHandOff" ma:readOnly="false">
      <xsd:simpleType>
        <xsd:restriction base="dms:DateTime"/>
      </xsd:simpleType>
    </xsd:element>
    <xsd:element name="LastModifiedDateTime" ma:index="54" nillable="true" ma:displayName="Last Modified Date" ma:default="" ma:internalName="LastModifiedDateTime" ma:readOnly="false">
      <xsd:simpleType>
        <xsd:restriction base="dms:DateTime"/>
      </xsd:simpleType>
    </xsd:element>
    <xsd:element name="LastPreviewErrorLookup" ma:index="55" nillable="true" ma:displayName="Last Preview Attempt Error" ma:default="" ma:list="{CD722278-12DA-4BA9-B56C-2624CA46C480}" ma:internalName="LastPreviewErrorLookup" ma:readOnly="true" ma:showField="LastPreviewError" ma:web="9d035d7d-02e5-4a00-8b62-9a556aabc7b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ResultLookup" ma:index="56" nillable="true" ma:displayName="Last Preview Attempt Result" ma:default="" ma:list="{CD722278-12DA-4BA9-B56C-2624CA46C480}" ma:internalName="LastPreviewResultLookup" ma:readOnly="true" ma:showField="LastPreviewResult" ma:web="9d035d7d-02e5-4a00-8b62-9a556aabc7b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AttemptDateLookup" ma:index="57" nillable="true" ma:displayName="Last Preview Attempted On" ma:default="" ma:list="{CD722278-12DA-4BA9-B56C-2624CA46C480}" ma:internalName="LastPreviewAttemptDateLookup" ma:readOnly="true" ma:showField="LastPreviewAttemptDate" ma:web="9d035d7d-02e5-4a00-8b62-9a556aabc7b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edByLookup" ma:index="58" nillable="true" ma:displayName="Last Previewed By" ma:default="" ma:list="{CD722278-12DA-4BA9-B56C-2624CA46C480}" ma:internalName="LastPreviewedByLookup" ma:readOnly="true" ma:showField="LastPreviewedBy" ma:web="9d035d7d-02e5-4a00-8b62-9a556aabc7b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TimeLookup" ma:index="59" nillable="true" ma:displayName="Last Previewed Date" ma:default="" ma:list="{CD722278-12DA-4BA9-B56C-2624CA46C480}" ma:internalName="LastPreviewTimeLookup" ma:readOnly="true" ma:showField="LastPreviewTime" ma:web="9d035d7d-02e5-4a00-8b62-9a556aabc7b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VersionLookup" ma:index="60" nillable="true" ma:displayName="Last Previewed Version" ma:default="" ma:list="{CD722278-12DA-4BA9-B56C-2624CA46C480}" ma:internalName="LastPreviewVersionLookup" ma:readOnly="true" ma:showField="LastPreviewVersion" ma:web="9d035d7d-02e5-4a00-8b62-9a556aabc7b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rrorLookup" ma:index="61" nillable="true" ma:displayName="Last Publish Attempt Error" ma:default="" ma:list="{CD722278-12DA-4BA9-B56C-2624CA46C480}" ma:internalName="LastPublishErrorLookup" ma:readOnly="true" ma:showField="LastPublishError" ma:web="9d035d7d-02e5-4a00-8b62-9a556aabc7b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ResultLookup" ma:index="62" nillable="true" ma:displayName="Last Publish Attempt Result" ma:default="" ma:list="{CD722278-12DA-4BA9-B56C-2624CA46C480}" ma:internalName="LastPublishResultLookup" ma:readOnly="true" ma:showField="LastPublishResult" ma:web="9d035d7d-02e5-4a00-8b62-9a556aabc7b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AttemptDateLookup" ma:index="63" nillable="true" ma:displayName="Last Publish Attempted On" ma:default="" ma:list="{CD722278-12DA-4BA9-B56C-2624CA46C480}" ma:internalName="LastPublishAttemptDateLookup" ma:readOnly="true" ma:showField="LastPublishAttemptDate" ma:web="9d035d7d-02e5-4a00-8b62-9a556aabc7b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dByLookup" ma:index="64" nillable="true" ma:displayName="Last Published By" ma:default="" ma:list="{CD722278-12DA-4BA9-B56C-2624CA46C480}" ma:internalName="LastPublishedByLookup" ma:readOnly="true" ma:showField="LastPublishedBy" ma:web="9d035d7d-02e5-4a00-8b62-9a556aabc7b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TimeLookup" ma:index="65" nillable="true" ma:displayName="Last Published Date" ma:default="" ma:list="{CD722278-12DA-4BA9-B56C-2624CA46C480}" ma:internalName="LastPublishTimeLookup" ma:readOnly="true" ma:showField="LastPublishTime" ma:web="9d035d7d-02e5-4a00-8b62-9a556aabc7b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VersionLookup" ma:index="66" nillable="true" ma:displayName="Last Published Version" ma:default="" ma:list="{CD722278-12DA-4BA9-B56C-2624CA46C480}" ma:internalName="LastPublishVersionLookup" ma:readOnly="true" ma:showField="LastPublishVersion" ma:web="9d035d7d-02e5-4a00-8b62-9a556aabc7b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LaunchHelpLinkType" ma:index="67" nillable="true" ma:displayName="Launch Help Link Type" ma:default="Template" ma:internalName="TPLaunchHelpLinkType">
      <xsd:simpleType>
        <xsd:restriction base="dms:Choice">
          <xsd:enumeration value="Template"/>
          <xsd:enumeration value="Training"/>
          <xsd:enumeration value="URL"/>
          <xsd:enumeration value="None"/>
        </xsd:restriction>
      </xsd:simpleType>
    </xsd:element>
    <xsd:element name="LegacyData" ma:index="68" nillable="true" ma:displayName="Legacy Data" ma:default="" ma:internalName="LegacyData" ma:readOnly="false">
      <xsd:simpleType>
        <xsd:restriction base="dms:Note"/>
      </xsd:simpleType>
    </xsd:element>
    <xsd:element name="TPLaunchHelpLink" ma:index="69" nillable="true" ma:displayName="Link to Launch Help Topic" ma:default="" ma:internalName="TPLaunchHelpLink">
      <xsd:simpleType>
        <xsd:restriction base="dms:Text"/>
      </xsd:simpleType>
    </xsd:element>
    <xsd:element name="LocComments" ma:index="70" nillable="true" ma:displayName="Loc Approval Comments" ma:default="" ma:internalName="LocComments" ma:readOnly="false">
      <xsd:simpleType>
        <xsd:restriction base="dms:Note"/>
      </xsd:simpleType>
    </xsd:element>
    <xsd:element name="LocLastLocAttemptVersionLookup" ma:index="71" nillable="true" ma:displayName="Loc Last Loc Attempt Version" ma:default="" ma:list="{B116CC8E-FCD3-4331-849C-1BF4DB8052AE}" ma:internalName="LocLastLocAttemptVersionLookup" ma:readOnly="false" ma:showField="LastLocAttemptVersion" ma:web="9d035d7d-02e5-4a00-8b62-9a556aabc7b5">
      <xsd:simpleType>
        <xsd:restriction base="dms:Lookup"/>
      </xsd:simpleType>
    </xsd:element>
    <xsd:element name="LocLastLocAttemptVersionTypeLookup" ma:index="72" nillable="true" ma:displayName="Loc Last Loc Attempt Version Type" ma:default="" ma:list="{B116CC8E-FCD3-4331-849C-1BF4DB8052AE}" ma:internalName="LocLastLocAttemptVersionTypeLookup" ma:readOnly="true" ma:showField="LastLocAttemptVersionType" ma:web="9d035d7d-02e5-4a00-8b62-9a556aabc7b5">
      <xsd:simpleType>
        <xsd:restriction base="dms:Lookup"/>
      </xsd:simpleType>
    </xsd:element>
    <xsd:element name="LocManualTestRequired" ma:index="73" nillable="true" ma:displayName="Loc Manual Test Required" ma:default="" ma:internalName="LocManualTestRequired" ma:readOnly="false">
      <xsd:simpleType>
        <xsd:restriction base="dms:Boolean"/>
      </xsd:simpleType>
    </xsd:element>
    <xsd:element name="LocMarketGroupTiers2" ma:index="74" nillable="true" ma:displayName="Loc Market Group Tiers" ma:internalName="LocMarketGroupTiers2" ma:readOnly="false">
      <xsd:simpleType>
        <xsd:restriction base="dms:Unknown"/>
      </xsd:simpleType>
    </xsd:element>
    <xsd:element name="LocNewPublishedVersionLookup" ma:index="75" nillable="true" ma:displayName="Loc New Published Version Lookup" ma:default="" ma:list="{B116CC8E-FCD3-4331-849C-1BF4DB8052AE}" ma:internalName="LocNewPublishedVersionLookup" ma:readOnly="true" ma:showField="NewPublishedVersion" ma:web="9d035d7d-02e5-4a00-8b62-9a556aabc7b5">
      <xsd:simpleType>
        <xsd:restriction base="dms:Lookup"/>
      </xsd:simpleType>
    </xsd:element>
    <xsd:element name="LocOverallHandbackStatusLookup" ma:index="76" nillable="true" ma:displayName="Loc Overall Handback Status" ma:default="" ma:list="{B116CC8E-FCD3-4331-849C-1BF4DB8052AE}" ma:internalName="LocOverallHandbackStatusLookup" ma:readOnly="true" ma:showField="OverallHandbackStatus" ma:web="9d035d7d-02e5-4a00-8b62-9a556aabc7b5">
      <xsd:simpleType>
        <xsd:restriction base="dms:Lookup"/>
      </xsd:simpleType>
    </xsd:element>
    <xsd:element name="LocOverallLocStatusLookup" ma:index="77" nillable="true" ma:displayName="Loc Overall Localize Status" ma:default="" ma:list="{B116CC8E-FCD3-4331-849C-1BF4DB8052AE}" ma:internalName="LocOverallLocStatusLookup" ma:readOnly="true" ma:showField="OverallLocStatus" ma:web="9d035d7d-02e5-4a00-8b62-9a556aabc7b5">
      <xsd:simpleType>
        <xsd:restriction base="dms:Lookup"/>
      </xsd:simpleType>
    </xsd:element>
    <xsd:element name="LocOverallPreviewStatusLookup" ma:index="78" nillable="true" ma:displayName="Loc Overall Preview Status" ma:default="" ma:list="{B116CC8E-FCD3-4331-849C-1BF4DB8052AE}" ma:internalName="LocOverallPreviewStatusLookup" ma:readOnly="true" ma:showField="OverallPreviewStatus" ma:web="9d035d7d-02e5-4a00-8b62-9a556aabc7b5">
      <xsd:simpleType>
        <xsd:restriction base="dms:Lookup"/>
      </xsd:simpleType>
    </xsd:element>
    <xsd:element name="LocOverallPublishStatusLookup" ma:index="79" nillable="true" ma:displayName="Loc Overall Publish Status" ma:default="" ma:list="{B116CC8E-FCD3-4331-849C-1BF4DB8052AE}" ma:internalName="LocOverallPublishStatusLookup" ma:readOnly="true" ma:showField="OverallPublishStatus" ma:web="9d035d7d-02e5-4a00-8b62-9a556aabc7b5">
      <xsd:simpleType>
        <xsd:restriction base="dms:Lookup"/>
      </xsd:simpleType>
    </xsd:element>
    <xsd:element name="IntlLocPriority" ma:index="80" nillable="true" ma:displayName="Loc Priority" ma:default="" ma:internalName="IntlLocPriority" ma:readOnly="false">
      <xsd:simpleType>
        <xsd:restriction base="dms:Unknown"/>
      </xsd:simpleType>
    </xsd:element>
    <xsd:element name="LocProcessedForHandoffsLookup" ma:index="81" nillable="true" ma:displayName="Loc Processed For Handoffs" ma:default="" ma:list="{B116CC8E-FCD3-4331-849C-1BF4DB8052AE}" ma:internalName="LocProcessedForHandoffsLookup" ma:readOnly="true" ma:showField="ProcessedForHandoffs" ma:web="9d035d7d-02e5-4a00-8b62-9a556aabc7b5">
      <xsd:simpleType>
        <xsd:restriction base="dms:Lookup"/>
      </xsd:simpleType>
    </xsd:element>
    <xsd:element name="LocProcessedForMarketsLookup" ma:index="82" nillable="true" ma:displayName="Loc Processed For Markets" ma:default="" ma:list="{B116CC8E-FCD3-4331-849C-1BF4DB8052AE}" ma:internalName="LocProcessedForMarketsLookup" ma:readOnly="true" ma:showField="ProcessedForMarkets" ma:web="9d035d7d-02e5-4a00-8b62-9a556aabc7b5">
      <xsd:simpleType>
        <xsd:restriction base="dms:Lookup"/>
      </xsd:simpleType>
    </xsd:element>
    <xsd:element name="LocPublishedDependentAssetsLookup" ma:index="83" nillable="true" ma:displayName="Loc Published Dependent Assets" ma:default="" ma:list="{B116CC8E-FCD3-4331-849C-1BF4DB8052AE}" ma:internalName="LocPublishedDependentAssetsLookup" ma:readOnly="true" ma:showField="PublishedDependentAssets" ma:web="9d035d7d-02e5-4a00-8b62-9a556aabc7b5">
      <xsd:simpleType>
        <xsd:restriction base="dms:Lookup"/>
      </xsd:simpleType>
    </xsd:element>
    <xsd:element name="LocPublishedLinkedAssetsLookup" ma:index="84" nillable="true" ma:displayName="Loc Published Linked Assets" ma:default="" ma:list="{B116CC8E-FCD3-4331-849C-1BF4DB8052AE}" ma:internalName="LocPublishedLinkedAssetsLookup" ma:readOnly="true" ma:showField="PublishedLinkedAssets" ma:web="9d035d7d-02e5-4a00-8b62-9a556aabc7b5">
      <xsd:simpleType>
        <xsd:restriction base="dms:Lookup"/>
      </xsd:simpleType>
    </xsd:element>
    <xsd:element name="LocRecommendedHandoff" ma:index="85" nillable="true" ma:displayName="Loc Recommended Handoff" ma:default="" ma:indexed="true" ma:internalName="LocRecommendedHandoff" ma:readOnly="false">
      <xsd:simpleType>
        <xsd:restriction base="dms:Text"/>
      </xsd:simpleType>
    </xsd:element>
    <xsd:element name="LocalizationTagsTaxHTField0" ma:index="87" nillable="true" ma:taxonomy="true" ma:internalName="LocalizationTagsTaxHTField0" ma:taxonomyFieldName="LocalizationTags" ma:displayName="Localization Tags" ma:readOnly="false" ma:default="" ma:fieldId="{c95181ba-569f-436f-adb3-78c3831fea54}" ma:taxonomyMulti="true" ma:sspId="8f79753a-75d3-41f5-8ca3-40b843941b4f" ma:termSetId="5b7703a5-8e8b-4b58-8b31-1cea35331da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achineTranslated" ma:index="88" nillable="true" ma:displayName="Machine Translated" ma:default="" ma:internalName="MachineTranslated" ma:readOnly="false">
      <xsd:simpleType>
        <xsd:restriction base="dms:Boolean"/>
      </xsd:simpleType>
    </xsd:element>
    <xsd:element name="Manager" ma:index="89" nillable="true" ma:displayName="Manager" ma:hidden="true" ma:internalName="Manager" ma:readOnly="false">
      <xsd:simpleType>
        <xsd:restriction base="dms:Text"/>
      </xsd:simpleType>
    </xsd:element>
    <xsd:element name="Markets" ma:index="90" nillable="true" ma:displayName="Markets" ma:default="" ma:description="Leave blank to show in all markets" ma:list="{41FC7ADF-4C62-4413-95B2-CDE72C4AD396}" ma:internalName="Markets" ma:readOnly="false" ma:showField="MarketName" ma:web="9d035d7d-02e5-4a00-8b62-9a556aabc7b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Milestone" ma:index="91" nillable="true" ma:displayName="Milestone" ma:default="" ma:internalName="Milestone" ma:readOnly="false">
      <xsd:simpleType>
        <xsd:restriction base="dms:Unknown"/>
      </xsd:simpleType>
    </xsd:element>
    <xsd:element name="TPNamespace" ma:index="94" nillable="true" ma:displayName="Namespace" ma:default="" ma:internalName="TPNamespace">
      <xsd:simpleType>
        <xsd:restriction base="dms:Text"/>
      </xsd:simpleType>
    </xsd:element>
    <xsd:element name="NumericId" ma:index="95" nillable="true" ma:displayName="Numeric ID" ma:default="" ma:indexed="true" ma:internalName="NumericId" ma:readOnly="false">
      <xsd:simpleType>
        <xsd:restriction base="dms:Number"/>
      </xsd:simpleType>
    </xsd:element>
    <xsd:element name="NumOfRatingsLookup" ma:index="96" nillable="true" ma:displayName="NumOfRatings" ma:default="" ma:list="{CD722278-12DA-4BA9-B56C-2624CA46C480}" ma:internalName="NumOfRatingsLookup" ma:readOnly="true" ma:showField="NumOfRatings" ma:web="9d035d7d-02e5-4a00-8b62-9a556aabc7b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OOCacheId" ma:index="97" nillable="true" ma:displayName="OOCacheId" ma:internalName="OOCacheId" ma:readOnly="false">
      <xsd:simpleType>
        <xsd:restriction base="dms:Text"/>
      </xsd:simpleType>
    </xsd:element>
    <xsd:element name="OpenTemplate" ma:index="98" nillable="true" ma:displayName="Open Template" ma:default="true" ma:internalName="OpenTemplate">
      <xsd:simpleType>
        <xsd:restriction base="dms:Boolean"/>
      </xsd:simpleType>
    </xsd:element>
    <xsd:element name="OriginAsset" ma:index="99" nillable="true" ma:displayName="Origin Asset" ma:default="" ma:internalName="OriginAsset" ma:readOnly="false">
      <xsd:simpleType>
        <xsd:restriction base="dms:Text"/>
      </xsd:simpleType>
    </xsd:element>
    <xsd:element name="OriginalRelease" ma:index="100" nillable="true" ma:displayName="Original Release" ma:default="15" ma:internalName="OriginalRelease" ma:readOnly="false">
      <xsd:simpleType>
        <xsd:restriction base="dms:Choice">
          <xsd:enumeration value="14"/>
          <xsd:enumeration value="15"/>
          <xsd:enumeration value="16"/>
        </xsd:restriction>
      </xsd:simpleType>
    </xsd:element>
    <xsd:element name="OriginalSourceMarket" ma:index="101" nillable="true" ma:displayName="Original Source Market Group" ma:default="" ma:internalName="OriginalSourceMarket" ma:readOnly="false">
      <xsd:simpleType>
        <xsd:restriction base="dms:Text"/>
      </xsd:simpleType>
    </xsd:element>
    <xsd:element name="OutputCachingOn" ma:index="102" nillable="true" ma:displayName="Output Caching" ma:default="true" ma:hidden="true" ma:internalName="OutputCachingOn" ma:readOnly="false">
      <xsd:simpleType>
        <xsd:restriction base="dms:Boolean"/>
      </xsd:simpleType>
    </xsd:element>
    <xsd:element name="ParentAssetId" ma:index="103" nillable="true" ma:displayName="Parent Asset Id" ma:default="" ma:internalName="ParentAssetId" ma:readOnly="false">
      <xsd:simpleType>
        <xsd:restriction base="dms:Text"/>
      </xsd:simpleType>
    </xsd:element>
    <xsd:element name="PlannedPubDate" ma:index="104" nillable="true" ma:displayName="Planned Publish Date" ma:default="" ma:indexed="true" ma:internalName="PlannedPubDate" ma:readOnly="false">
      <xsd:simpleType>
        <xsd:restriction base="dms:DateTime"/>
      </xsd:simpleType>
    </xsd:element>
    <xsd:element name="PolicheckWords" ma:index="105" nillable="true" ma:displayName="Policheck Words" ma:default="" ma:internalName="PolicheckWords" ma:readOnly="false">
      <xsd:simpleType>
        <xsd:restriction base="dms:Text"/>
      </xsd:simpleType>
    </xsd:element>
    <xsd:element name="BusinessGroup" ma:index="106" nillable="true" ma:displayName="Product Division Owner" ma:default="" ma:internalName="BusinessGroup" ma:readOnly="false">
      <xsd:simpleType>
        <xsd:restriction base="dms:Unknown"/>
      </xsd:simpleType>
    </xsd:element>
    <xsd:element name="UAProjectedTotalWords" ma:index="107" nillable="true" ma:displayName="Projected Word Count" ma:default="" ma:internalName="UAProjectedTotalWords" ma:readOnly="false">
      <xsd:simpleType>
        <xsd:restriction base="dms:Unknown"/>
      </xsd:simpleType>
    </xsd:element>
    <xsd:element name="Provider" ma:index="108" nillable="true" ma:displayName="Provider" ma:default="" ma:internalName="Provider" ma:readOnly="false">
      <xsd:simpleType>
        <xsd:restriction base="dms:Unknown"/>
      </xsd:simpleType>
    </xsd:element>
    <xsd:element name="Providers" ma:index="109" nillable="true" ma:displayName="Providers" ma:default="" ma:internalName="Providers">
      <xsd:simpleType>
        <xsd:restriction base="dms:Unknown"/>
      </xsd:simpleType>
    </xsd:element>
    <xsd:element name="PublishStatusLookup" ma:index="110" nillable="true" ma:displayName="Publish Status" ma:default="" ma:list="{CD722278-12DA-4BA9-B56C-2624CA46C480}" ma:internalName="PublishStatusLookup" ma:readOnly="false" ma:showField="PublishStatus" ma:web="9d035d7d-02e5-4a00-8b62-9a556aabc7b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PublishTargets" ma:index="111" nillable="true" ma:displayName="Publish Target" ma:default="OfficeOnlineVNext" ma:internalName="PublishTargets" ma:readOnly="false">
      <xsd:simpleType>
        <xsd:restriction base="dms:Unknown"/>
      </xsd:simpleType>
    </xsd:element>
    <xsd:element name="RecommendationsModifier" ma:index="112" nillable="true" ma:displayName="Recommendations Modifier" ma:default="" ma:internalName="RecommendationsModifier" ma:readOnly="false">
      <xsd:simpleType>
        <xsd:restriction base="dms:Number"/>
      </xsd:simpleType>
    </xsd:element>
    <xsd:element name="ArtSampleDocs" ma:index="113" nillable="true" ma:displayName="Sample Docs" ma:default="" ma:hidden="true" ma:internalName="ArtSampleDocs" ma:readOnly="false">
      <xsd:simpleType>
        <xsd:restriction base="dms:Text"/>
      </xsd:simpleType>
    </xsd:element>
    <xsd:element name="ScenarioTagsTaxHTField0" ma:index="115" nillable="true" ma:taxonomy="true" ma:internalName="ScenarioTagsTaxHTField0" ma:taxonomyFieldName="ScenarioTags" ma:displayName="Scenarios" ma:readOnly="false" ma:default="" ma:fieldId="{a34c0026-7bf6-479c-b6e7-24710140ce31}" ma:taxonomyMulti="true" ma:sspId="8f79753a-75d3-41f5-8ca3-40b843941b4f" ma:termSetId="4b7d5f16-e2f2-4fc0-bab3-6e8b931e57d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ShowIn" ma:index="117" nillable="true" ma:displayName="Show In" ma:default="Show everywhere" ma:internalName="ShowIn" ma:readOnly="false">
      <xsd:simpleType>
        <xsd:restriction base="dms:Choice">
          <xsd:enumeration value="Hide on web"/>
          <xsd:enumeration value="On Web no search"/>
          <xsd:enumeration value="Show everywhere"/>
          <xsd:enumeration value="Special use only"/>
        </xsd:restriction>
      </xsd:simpleType>
    </xsd:element>
    <xsd:element name="SourceTitle" ma:index="118" nillable="true" ma:displayName="Source Title" ma:default="" ma:indexed="true" ma:internalName="SourceTitle" ma:readOnly="false">
      <xsd:simpleType>
        <xsd:restriction base="dms:Text"/>
      </xsd:simpleType>
    </xsd:element>
    <xsd:element name="CSXSubmissionDate" ma:index="119" nillable="true" ma:displayName="Submission Date" ma:default="" ma:internalName="CSXSubmissionDate" ma:readOnly="false">
      <xsd:simpleType>
        <xsd:restriction base="dms:DateTime"/>
      </xsd:simpleType>
    </xsd:element>
    <xsd:element name="SubmitterId" ma:index="120" nillable="true" ma:displayName="Submitter ID" ma:default="" ma:internalName="SubmitterId" ma:readOnly="false">
      <xsd:simpleType>
        <xsd:restriction base="dms:Text"/>
      </xsd:simpleType>
    </xsd:element>
    <xsd:element name="TaxCatchAll" ma:index="121" nillable="true" ma:displayName="Taxonomy Catch All Column" ma:hidden="true" ma:list="{0ef119a3-9350-4d50-81f0-e824a5745f43}" ma:internalName="TaxCatchAll" ma:showField="CatchAllData" ma:web="9d035d7d-02e5-4a00-8b62-9a556aabc7b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2" nillable="true" ma:displayName="Taxonomy Catch All Column1" ma:hidden="true" ma:list="{0ef119a3-9350-4d50-81f0-e824a5745f43}" ma:internalName="TaxCatchAllLabel" ma:readOnly="true" ma:showField="CatchAllDataLabel" ma:web="9d035d7d-02e5-4a00-8b62-9a556aabc7b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emplateStatus" ma:index="123" nillable="true" ma:displayName="Template Status" ma:default="" ma:internalName="TemplateStatus">
      <xsd:simpleType>
        <xsd:restriction base="dms:Unknown"/>
      </xsd:simpleType>
    </xsd:element>
    <xsd:element name="TemplateTemplateType" ma:index="124" nillable="true" ma:displayName="Template Type" ma:default="" ma:internalName="TemplateTemplateType">
      <xsd:simpleType>
        <xsd:restriction base="dms:Unknown"/>
      </xsd:simpleType>
    </xsd:element>
    <xsd:element name="ThumbnailAssetId" ma:index="125" nillable="true" ma:displayName="Thumbnail Image Asset" ma:default="" ma:internalName="ThumbnailAssetId" ma:readOnly="false">
      <xsd:simpleType>
        <xsd:restriction base="dms:Text"/>
      </xsd:simpleType>
    </xsd:element>
    <xsd:element name="TimesCloned" ma:index="126" nillable="true" ma:displayName="Times Cloned" ma:default="" ma:internalName="TimesCloned" ma:readOnly="false">
      <xsd:simpleType>
        <xsd:restriction base="dms:Number"/>
      </xsd:simpleType>
    </xsd:element>
    <xsd:element name="TrustLevel" ma:index="128" nillable="true" ma:displayName="Trust Level" ma:default="1 Microsoft Managed Content" ma:internalName="TrustLevel" ma:readOnly="false">
      <xsd:simpleType>
        <xsd:restriction base="dms:Unknown"/>
      </xsd:simpleType>
    </xsd:element>
    <xsd:element name="UALocComments" ma:index="129" nillable="true" ma:displayName="UA Loc Comments" ma:default="" ma:internalName="UALocComments" ma:readOnly="false">
      <xsd:simpleType>
        <xsd:restriction base="dms:Note"/>
      </xsd:simpleType>
    </xsd:element>
    <xsd:element name="UALocRecommendation" ma:index="130" nillable="true" ma:displayName="UA Loc Recommendation" ma:default="Localize" ma:internalName="UALocRecommendation" ma:readOnly="false">
      <xsd:simpleType>
        <xsd:restriction base="dms:Choice">
          <xsd:enumeration value="Localize"/>
          <xsd:enumeration value="Never Localize"/>
          <xsd:enumeration value="Priority Localize"/>
        </xsd:restriction>
      </xsd:simpleType>
    </xsd:element>
    <xsd:element name="UANotes" ma:index="131" nillable="true" ma:displayName="UA Notes" ma:default="" ma:internalName="UANotes" ma:readOnly="false">
      <xsd:simpleType>
        <xsd:restriction base="dms:Note"/>
      </xsd:simpleType>
    </xsd:element>
    <xsd:element name="TPAppVersion" ma:index="132" nillable="true" ma:displayName="Version" ma:default="" ma:internalName="TPAppVersion">
      <xsd:simpleType>
        <xsd:restriction base="dms:Text"/>
      </xsd:simpleType>
    </xsd:element>
    <xsd:element name="VoteCount" ma:index="133" nillable="true" ma:displayName="Vote Count" ma:default="" ma:internalName="VoteCount" ma:readOnly="fals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1e8d559-4d54-460d-ba58-5d5027f88b4d" elementFormDefault="qualified">
    <xsd:import namespace="http://schemas.microsoft.com/office/2006/documentManagement/types"/>
    <xsd:import namespace="http://schemas.microsoft.com/office/infopath/2007/PartnerControls"/>
    <xsd:element name="Description0" ma:index="134" nillable="true" ma:displayName="Description" ma:internalName="Description0">
      <xsd:simpleType>
        <xsd:restriction base="dms:Note"/>
      </xsd:simpleType>
    </xsd:element>
    <xsd:element name="Component" ma:index="135" nillable="true" ma:displayName="Component" ma:internalName="Component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2" ma:displayName="Content Type"/>
        <xsd:element ref="dc:title" minOccurs="0" maxOccurs="1" ma:index="127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6CBAE7C-7048-44F2-AB09-D8270679EEA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57632C5-C3A1-4A0C-81E8-A8A3572C6251}">
  <ds:schemaRefs>
    <ds:schemaRef ds:uri="http://schemas.microsoft.com/office/2006/metadata/properties"/>
    <ds:schemaRef ds:uri="http://schemas.microsoft.com/office/infopath/2007/PartnerControls"/>
    <ds:schemaRef ds:uri="9d035d7d-02e5-4a00-8b62-9a556aabc7b5"/>
    <ds:schemaRef ds:uri="91e8d559-4d54-460d-ba58-5d5027f88b4d"/>
  </ds:schemaRefs>
</ds:datastoreItem>
</file>

<file path=customXml/itemProps3.xml><?xml version="1.0" encoding="utf-8"?>
<ds:datastoreItem xmlns:ds="http://schemas.openxmlformats.org/officeDocument/2006/customXml" ds:itemID="{964713B4-F09A-44D7-8865-B7BA943252D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d035d7d-02e5-4a00-8b62-9a556aabc7b5"/>
    <ds:schemaRef ds:uri="91e8d559-4d54-460d-ba58-5d5027f88b4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Шаблон оформления с новогодними шариками и снежинками</Template>
  <TotalTime>122</TotalTime>
  <Words>149</Words>
  <Application>Microsoft Office PowerPoint</Application>
  <PresentationFormat>Экран (4:3)</PresentationFormat>
  <Paragraphs>24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9" baseType="lpstr">
      <vt:lpstr>Arial</vt:lpstr>
      <vt:lpstr>Calibri</vt:lpstr>
      <vt:lpstr>Segoe</vt:lpstr>
      <vt:lpstr>Segoe Script</vt:lpstr>
      <vt:lpstr>Times New Roman</vt:lpstr>
      <vt:lpstr>3_NY_2010_25112009</vt:lpstr>
      <vt:lpstr>Государственное бюджетное учреждение  Калининградской области общеобразовательная организация для обучающихся, воспитанников с ограниченными возможностями здоровья «Школа – интернат № 1»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Государственное бюджетное учреждение  Калининградской области общеобразовательная организация для обучающихся, воспитанников с ограниченными возможностями здоровья «Школа – интернат № 1» </dc:title>
  <dc:subject>Шаблон оформления</dc:subject>
  <dc:creator>INAS Automobile</dc:creator>
  <cp:keywords>Шаблон оформления</cp:keywords>
  <dc:description>Корпорация Майкрософт</dc:description>
  <cp:lastModifiedBy>Светлана Иванникова</cp:lastModifiedBy>
  <cp:revision>2</cp:revision>
  <dcterms:created xsi:type="dcterms:W3CDTF">2025-01-23T15:43:11Z</dcterms:created>
  <dcterms:modified xsi:type="dcterms:W3CDTF">2025-01-23T19:23:44Z</dcterms:modified>
  <cp:category>Шаблон оформления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Applications" pid="2">
    <vt:lpwstr>67;#Template 12;#53;#PowerPoint 12</vt:lpwstr>
  </property>
  <property fmtid="{D5CDD505-2E9C-101B-9397-08002B2CF9AE}" name="ContentTypeId" pid="3">
    <vt:lpwstr>0x010100BB2780C3CC07BD4BAA623FF9571645580400D1570604EA743043A2641365C0E91715</vt:lpwstr>
  </property>
  <property fmtid="{D5CDD505-2E9C-101B-9397-08002B2CF9AE}" name="NXPowerLiteLastOptimized" pid="4">
    <vt:lpwstr>710106</vt:lpwstr>
  </property>
  <property fmtid="{D5CDD505-2E9C-101B-9397-08002B2CF9AE}" name="NXPowerLiteSettings" pid="5">
    <vt:lpwstr>F7000400038000</vt:lpwstr>
  </property>
  <property fmtid="{D5CDD505-2E9C-101B-9397-08002B2CF9AE}" name="NXPowerLiteVersion" pid="6">
    <vt:lpwstr>S10.3.1</vt:lpwstr>
  </property>
  <property fmtid="{D5CDD505-2E9C-101B-9397-08002B2CF9AE}" name="Order" pid="7">
    <vt:r8>9505100</vt:r8>
  </property>
</Properties>
</file>