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6" r:id="rId6"/>
    <p:sldId id="265" r:id="rId7"/>
    <p:sldId id="264" r:id="rId8"/>
    <p:sldId id="263" r:id="rId9"/>
    <p:sldId id="262" r:id="rId10"/>
    <p:sldId id="273" r:id="rId11"/>
    <p:sldId id="267" r:id="rId12"/>
    <p:sldId id="272" r:id="rId13"/>
    <p:sldId id="271" r:id="rId14"/>
    <p:sldId id="270" r:id="rId15"/>
    <p:sldId id="274" r:id="rId16"/>
    <p:sldId id="275" r:id="rId17"/>
    <p:sldId id="268" r:id="rId18"/>
    <p:sldId id="277" r:id="rId19"/>
    <p:sldId id="276" r:id="rId20"/>
    <p:sldId id="26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16:34:58.10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1128 1,'-4'0,"0"1,0 0,0 0,0 0,0 0,0 1,0 0,1-1,-1 2,-3 1,-36 28,38-28,-20 16,0-1,-1-2,-1 0,-50 22,-68 32,-8 5,135-69,-3 0,0 2,0 1,1 0,-22 16,1 1,-85 41,-2 0,23 14,92-74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16:35:00.29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1445,'1'0,"0"1,0-1,0 1,0-1,0 1,0-1,0 1,0 0,0-1,-1 1,1 0,0 0,0-1,-1 1,1 0,-1 0,1 0,-1 0,1 0,-1 0,1 0,-1 0,0 0,1 0,-1 0,0 0,0 2,4 35,-4-34,0 126,-2-99,2 1,0 0,2 0,1-1,2 1,10 32,-3-23,-2-1,-1 1,-2 1,-2 0,-1 73,1-167,21-88,-5 35,-1 6,61-176,-61 227,3 0,35-58,-31 59,-21 38,1 0,0 0,0 1,1 0,0 1,0 0,0 0,1 0,0 1,1 0,19-8,8-1,71-20,-18 12,0 5,164-12,-180 21,133-32,-105 18,13 4,-66 12,73-20,403-131,-99-8,-113 36,456-117,171 45,-833 182,0 5,2 5,189 6,-295 5,42 5,-43-6,1 1,-1 0,1-1,-1 1,0 0,0 1,0-1,1 0,-1 1,0-1,-1 1,1-1,0 1,0 0,1 3,3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16:35:17.16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1,'-1'17,"2"1,0 0,1 0,1-1,0 0,2 1,0-1,1 0,0-1,1 0,17 27,21 28,4-1,2-3,81 81,-107-124,1-2,2-1,0 0,1-3,1 0,1-2,0-1,1-1,0-2,46 11,-27-16,1-1,0-3,89-6,-63 1,33-6,206-41,21-4,-316 51,252-26,-205 18,129-38,-178 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16:35:18.70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1 788,'0'483,"2"-458,-2-25,1 0,-1 0,0 0,0 0,0 0,0 0,1 0,-1 0,0 0,0 0,0 0,0 0,1 0,-1 0,0 0,0 0,0 0,0 0,1 0,-1 0,0 0,0 0,0 0,0 0,1 0,-1-1,0 1,0 0,0 0,0 0,0 0,0 0,1 0,-1-1,0 1,0 0,0 0,0 0,0 0,0-1,0 1,0 0,0 0,0 0,0 0,0-1,0 1,0 0,0 0,0 0,0 0,0-1,0 1,14-48,-12 38,214-874,-121 559,-95 323,1 0,-1 1,0-1,1 1,0 0,-1-1,1 1,0-1,0 1,0 0,0 0,0-1,0 1,0 0,1-1,-1 2,-1 0,1 0,-1 0,1 0,-1 0,1 0,-1 0,1 0,-1 0,0 0,1 0,-1 0,1 0,-1 0,1 1,-1-1,1 0,-1 0,0 1,1-1,-1 0,0 1,1-1,-1 0,0 1,1-1,-1 0,0 1,1-1,-1 1,3 5,0 0,0-1,-1 1,0 0,0 0,1 7,44 362,-38-268,9 113,38 310,-44-469,-1-18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16:35:20.39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4,'0'6,"1"-1,0 0,1 0,-1 0,1 0,0 0,0 0,0 0,1 0,0-1,-1 0,2 1,5 6,-7-10,0 0,0 0,0-1,1 1,-1 0,0-1,0 1,0-1,1 0,-1 0,0 0,0 0,0 0,1 0,-1-1,4 0,40-16,-26 9,26-6,1 1,0 3,1 2,64-3,198 9,-173 5,2316-1,-1444-3,-1537 1,383 12,31-1,85-10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0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9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17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8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9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8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16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1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5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8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9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8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1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7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7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C747B7-A559-40F0-9636-04CDD5E2478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9731B4-EA38-473B-B0F2-D98F98B2C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customXml" Target="../ink/ink3.xml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customXml" Target="../ink/ink4.xm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customXml" Target="../ink/ink2.xml"/><Relationship Id="rId24" Type="http://schemas.openxmlformats.org/officeDocument/2006/relationships/image" Target="../media/image19.png"/><Relationship Id="rId5" Type="http://schemas.openxmlformats.org/officeDocument/2006/relationships/image" Target="../media/image8.png"/><Relationship Id="rId23" Type="http://schemas.openxmlformats.org/officeDocument/2006/relationships/image" Target="../media/image18.png"/><Relationship Id="rId10" Type="http://schemas.openxmlformats.org/officeDocument/2006/relationships/image" Target="../media/image12.png"/><Relationship Id="rId19" Type="http://schemas.openxmlformats.org/officeDocument/2006/relationships/customXml" Target="../ink/ink5.xml"/><Relationship Id="rId4" Type="http://schemas.openxmlformats.org/officeDocument/2006/relationships/image" Target="../media/image7.png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53ED0-8C61-4C20-06F2-BB3D836324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CCE56-5526-486D-5A69-87206A13A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515762"/>
            <a:ext cx="9067652" cy="2108887"/>
          </a:xfrm>
        </p:spPr>
        <p:txBody>
          <a:bodyPr anchor="b">
            <a:normAutofit/>
          </a:bodyPr>
          <a:lstStyle/>
          <a:p>
            <a:r>
              <a:rPr lang="ru-RU" sz="7400" dirty="0">
                <a:solidFill>
                  <a:schemeClr val="bg1">
                    <a:lumMod val="95000"/>
                  </a:schemeClr>
                </a:solidFill>
              </a:rPr>
              <a:t>   Лицо человека.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BB7CEC-D2EC-4D7E-23B0-DDF864077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431957"/>
            <a:ext cx="9052560" cy="1840827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«Мир природы и человека»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 класс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Микол Марина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Джоновна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«Школа – интернат № 1»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00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29BAA0-A137-4DBB-23FA-C59EC797B861}"/>
              </a:ext>
            </a:extLst>
          </p:cNvPr>
          <p:cNvSpPr txBox="1"/>
          <p:nvPr/>
        </p:nvSpPr>
        <p:spPr>
          <a:xfrm>
            <a:off x="939114" y="584886"/>
            <a:ext cx="998425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Игра «Узнай по запаху».</a:t>
            </a:r>
          </a:p>
          <a:p>
            <a:endParaRPr lang="ru-RU" dirty="0"/>
          </a:p>
          <a:p>
            <a:r>
              <a:rPr lang="ru-RU" sz="3200" dirty="0"/>
              <a:t>Детям по очереди завязывают глаза платком и дают понюхать содержимое баночек (апельсин, чеснок, лук, огурец, духи, банан). Ребенок должен угадать содержимое по запаху.</a:t>
            </a:r>
          </a:p>
        </p:txBody>
      </p:sp>
    </p:spTree>
    <p:extLst>
      <p:ext uri="{BB962C8B-B14F-4D97-AF65-F5344CB8AC3E}">
        <p14:creationId xmlns:p14="http://schemas.microsoft.com/office/powerpoint/2010/main" val="133606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D596B-B112-A27E-7D8A-D3122A889C3A}"/>
              </a:ext>
            </a:extLst>
          </p:cNvPr>
          <p:cNvSpPr txBox="1"/>
          <p:nvPr/>
        </p:nvSpPr>
        <p:spPr>
          <a:xfrm>
            <a:off x="782595" y="543698"/>
            <a:ext cx="840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Мы им зеваем перед сном. </a:t>
            </a:r>
          </a:p>
          <a:p>
            <a:r>
              <a:rPr lang="ru-RU" dirty="0"/>
              <a:t>Для языка он — тёплый дом. </a:t>
            </a:r>
          </a:p>
          <a:p>
            <a:r>
              <a:rPr lang="ru-RU" dirty="0"/>
              <a:t>И он открыт, когда орёт. </a:t>
            </a:r>
          </a:p>
          <a:p>
            <a:r>
              <a:rPr lang="ru-RU" dirty="0"/>
              <a:t>Разгадка есть: ведь это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E7278F-B3B3-95A4-8CC0-443B04B59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924" y="1121632"/>
            <a:ext cx="5882306" cy="50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7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CAB907-E50F-4477-502E-500EF7EFC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77" y="252919"/>
            <a:ext cx="8138808" cy="6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74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42733-11FE-9C18-AEF9-4D4D7757D996}"/>
              </a:ext>
            </a:extLst>
          </p:cNvPr>
          <p:cNvSpPr txBox="1"/>
          <p:nvPr/>
        </p:nvSpPr>
        <p:spPr>
          <a:xfrm>
            <a:off x="733169" y="510746"/>
            <a:ext cx="3451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Назовите орган слуха. </a:t>
            </a:r>
          </a:p>
          <a:p>
            <a:r>
              <a:rPr lang="ru-RU" dirty="0"/>
              <a:t>Дружно, хором! Это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AC8EE6-C9AF-7AFD-CA1D-5B2DD35568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484" y="790550"/>
            <a:ext cx="6335513" cy="46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27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03ECBC-46CB-343B-6D6E-E10A1ECF2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813" y="187257"/>
            <a:ext cx="7733489" cy="63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40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1DCF5D-BF49-5783-7C9D-6558B494DF47}"/>
              </a:ext>
            </a:extLst>
          </p:cNvPr>
          <p:cNvSpPr txBox="1"/>
          <p:nvPr/>
        </p:nvSpPr>
        <p:spPr>
          <a:xfrm>
            <a:off x="387178" y="0"/>
            <a:ext cx="513217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Дыхательная гимнастика «МЫШКА И МИШКА»</a:t>
            </a:r>
          </a:p>
          <a:p>
            <a:endParaRPr lang="ru-RU" sz="1600" dirty="0"/>
          </a:p>
          <a:p>
            <a:r>
              <a:rPr lang="ru-RU" sz="2000" dirty="0"/>
              <a:t>Вы читаете стихотворение, ребёнок выполняет движения.</a:t>
            </a:r>
          </a:p>
          <a:p>
            <a:r>
              <a:rPr lang="ru-RU" sz="2000" dirty="0"/>
              <a:t>У мишки дом огромный</a:t>
            </a:r>
          </a:p>
          <a:p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(выпрямиться, встать на носочки, поднять руки вверх, потянуться, посмотреть на руки, вдох)</a:t>
            </a:r>
          </a:p>
          <a:p>
            <a:r>
              <a:rPr lang="ru-RU" sz="2000" dirty="0"/>
              <a:t>У мышки – очень маленький</a:t>
            </a:r>
          </a:p>
          <a:p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(присесть, обхватить руками колени, опустить голову, выдох с произнесением звука ш-ш-ш)</a:t>
            </a:r>
          </a:p>
          <a:p>
            <a:r>
              <a:rPr lang="ru-RU" sz="2000" dirty="0"/>
              <a:t>Мышка ходит в гости к мишке</a:t>
            </a:r>
          </a:p>
          <a:p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(походить на носочках)</a:t>
            </a:r>
          </a:p>
          <a:p>
            <a:r>
              <a:rPr lang="ru-RU" sz="2000" dirty="0"/>
              <a:t>Он же к ней не попадёт</a:t>
            </a:r>
          </a:p>
          <a:p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68F6D-5759-312C-10E2-DCE85EB2A52F}"/>
              </a:ext>
            </a:extLst>
          </p:cNvPr>
          <p:cNvSpPr txBox="1"/>
          <p:nvPr/>
        </p:nvSpPr>
        <p:spPr>
          <a:xfrm>
            <a:off x="6512012" y="0"/>
            <a:ext cx="52928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Дыхательная гимнастика «ВЕТЕРОК»</a:t>
            </a:r>
          </a:p>
          <a:p>
            <a:endParaRPr lang="ru-RU" dirty="0"/>
          </a:p>
          <a:p>
            <a:r>
              <a:rPr lang="ru-RU" dirty="0"/>
              <a:t>Я ветер сильный, я лечу,</a:t>
            </a:r>
          </a:p>
          <a:p>
            <a:r>
              <a:rPr lang="ru-RU" dirty="0"/>
              <a:t>Лечу, куда хочу</a:t>
            </a:r>
          </a:p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(руки опущены, ноги слегка расставлены, вдох через нос)</a:t>
            </a:r>
          </a:p>
          <a:p>
            <a:r>
              <a:rPr lang="ru-RU" dirty="0"/>
              <a:t>Хочу налево посвищу</a:t>
            </a:r>
          </a:p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(повернуть голову налево, губы трубочкой и подуть)</a:t>
            </a:r>
          </a:p>
          <a:p>
            <a:r>
              <a:rPr lang="ru-RU" dirty="0"/>
              <a:t>Могу подуть направо</a:t>
            </a:r>
          </a:p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(голова прямо, вдох, голова направо, губы трубочкой, выдох)</a:t>
            </a:r>
          </a:p>
          <a:p>
            <a:r>
              <a:rPr lang="ru-RU" dirty="0"/>
              <a:t>Могу и вверх</a:t>
            </a:r>
          </a:p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(голова прямо, вдох через нос, выдох через губы трубочкой, вдох)</a:t>
            </a:r>
          </a:p>
          <a:p>
            <a:r>
              <a:rPr lang="ru-RU" dirty="0"/>
              <a:t>И в облака</a:t>
            </a:r>
          </a:p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(опустить голову, подбородком коснуться груди, спокойный выдох через рот)</a:t>
            </a:r>
          </a:p>
          <a:p>
            <a:r>
              <a:rPr lang="ru-RU" dirty="0"/>
              <a:t>Ну а пока я тучи разгоняю</a:t>
            </a:r>
          </a:p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(круговые движения руками)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373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DF56F2-CD58-CEC3-5726-3FBBD84815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864" y="463299"/>
            <a:ext cx="3712289" cy="5284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BD51E9-1FF6-D663-D23B-C4A7AB9FFCDB}"/>
              </a:ext>
            </a:extLst>
          </p:cNvPr>
          <p:cNvSpPr txBox="1"/>
          <p:nvPr/>
        </p:nvSpPr>
        <p:spPr>
          <a:xfrm>
            <a:off x="2154452" y="1789889"/>
            <a:ext cx="351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53 -55</a:t>
            </a:r>
          </a:p>
        </p:txBody>
      </p:sp>
    </p:spTree>
    <p:extLst>
      <p:ext uri="{BB962C8B-B14F-4D97-AF65-F5344CB8AC3E}">
        <p14:creationId xmlns:p14="http://schemas.microsoft.com/office/powerpoint/2010/main" val="272503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0D3773-AA3D-3EC3-00D7-20A1BDB4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24" y="601362"/>
            <a:ext cx="8847438" cy="5947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97B1A-F602-6778-3592-E577F441224B}"/>
              </a:ext>
            </a:extLst>
          </p:cNvPr>
          <p:cNvSpPr txBox="1"/>
          <p:nvPr/>
        </p:nvSpPr>
        <p:spPr>
          <a:xfrm>
            <a:off x="3115087" y="-6788"/>
            <a:ext cx="6315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Повтори перед зеркалом эмоции и назови их.</a:t>
            </a:r>
          </a:p>
        </p:txBody>
      </p:sp>
    </p:spTree>
    <p:extLst>
      <p:ext uri="{BB962C8B-B14F-4D97-AF65-F5344CB8AC3E}">
        <p14:creationId xmlns:p14="http://schemas.microsoft.com/office/powerpoint/2010/main" val="2249651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3947EB-05CE-EB3E-3330-726417D853BD}"/>
              </a:ext>
            </a:extLst>
          </p:cNvPr>
          <p:cNvSpPr txBox="1"/>
          <p:nvPr/>
        </p:nvSpPr>
        <p:spPr>
          <a:xfrm>
            <a:off x="3694670" y="2340231"/>
            <a:ext cx="6186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https://learningapps.org/view10692616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8B2A9-50DD-B55E-F56F-84A349387417}"/>
              </a:ext>
            </a:extLst>
          </p:cNvPr>
          <p:cNvSpPr txBox="1"/>
          <p:nvPr/>
        </p:nvSpPr>
        <p:spPr>
          <a:xfrm>
            <a:off x="2891481" y="411892"/>
            <a:ext cx="683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Определи по выражению лица.</a:t>
            </a:r>
          </a:p>
        </p:txBody>
      </p:sp>
    </p:spTree>
    <p:extLst>
      <p:ext uri="{BB962C8B-B14F-4D97-AF65-F5344CB8AC3E}">
        <p14:creationId xmlns:p14="http://schemas.microsoft.com/office/powerpoint/2010/main" val="1836435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05D77A-7AD9-6D67-9DB1-324A0AE3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80962"/>
            <a:ext cx="96297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9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249FA7-4146-ABDF-9755-306FD87A8B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58" y="240954"/>
            <a:ext cx="4346825" cy="478577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96A5E76-0706-84AD-522F-2E266BB0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335" y="650788"/>
            <a:ext cx="5239265" cy="4301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Ровно встали,</a:t>
            </a:r>
          </a:p>
          <a:p>
            <a:pPr marL="0" indent="0">
              <a:buNone/>
            </a:pPr>
            <a:r>
              <a:rPr lang="ru-RU" sz="1800" dirty="0"/>
              <a:t>Тихо сели,</a:t>
            </a:r>
          </a:p>
          <a:p>
            <a:pPr marL="0" indent="0">
              <a:buNone/>
            </a:pPr>
            <a:r>
              <a:rPr lang="ru-RU" sz="1800" dirty="0"/>
              <a:t>Головами повертели,</a:t>
            </a:r>
          </a:p>
          <a:p>
            <a:pPr marL="0" indent="0">
              <a:buNone/>
            </a:pPr>
            <a:r>
              <a:rPr lang="ru-RU" sz="1800" dirty="0"/>
              <a:t>Сладко – сладко потянулись,</a:t>
            </a:r>
          </a:p>
          <a:p>
            <a:pPr marL="0" indent="0">
              <a:buNone/>
            </a:pPr>
            <a:r>
              <a:rPr lang="ru-RU" sz="1800" dirty="0"/>
              <a:t>И друг другу улыбнулись.</a:t>
            </a:r>
          </a:p>
          <a:p>
            <a:pPr marL="0" indent="0">
              <a:buNone/>
            </a:pPr>
            <a:r>
              <a:rPr lang="ru-RU" sz="1800" dirty="0"/>
              <a:t>Рот закрыли на замок,</a:t>
            </a:r>
          </a:p>
          <a:p>
            <a:pPr marL="0" indent="0">
              <a:buNone/>
            </a:pPr>
            <a:r>
              <a:rPr lang="ru-RU" sz="1800" dirty="0"/>
              <a:t>Начинается урок.</a:t>
            </a:r>
          </a:p>
          <a:p>
            <a:endParaRPr lang="ru-RU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5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65A615-04F8-F774-A4C0-9D031560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476" y="404275"/>
            <a:ext cx="7620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47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C669B5-B898-D8CF-62C2-AF6218F70C1C}"/>
              </a:ext>
            </a:extLst>
          </p:cNvPr>
          <p:cNvSpPr txBox="1"/>
          <p:nvPr/>
        </p:nvSpPr>
        <p:spPr>
          <a:xfrm>
            <a:off x="2148715" y="2228671"/>
            <a:ext cx="896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0190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C5FA5-A227-79EA-F111-9027DD61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38" y="0"/>
            <a:ext cx="8647771" cy="6590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000" dirty="0"/>
              <a:t>Части тела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BFB53004-13C1-1369-56DD-DD78EB4B10D0}"/>
                  </a:ext>
                </a:extLst>
              </p14:cNvPr>
              <p14:cNvContentPartPr/>
              <p14:nvPr/>
            </p14:nvContentPartPr>
            <p14:xfrm>
              <a:off x="6843123" y="1688397"/>
              <a:ext cx="406440" cy="22860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BFB53004-13C1-1369-56DD-DD78EB4B10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9123" y="1580757"/>
                <a:ext cx="5140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3E44D850-2D5A-D157-D363-E6DF2BA1FEB1}"/>
                  </a:ext>
                </a:extLst>
              </p14:cNvPr>
              <p14:cNvContentPartPr/>
              <p14:nvPr/>
            </p14:nvContentPartPr>
            <p14:xfrm>
              <a:off x="6903243" y="1357917"/>
              <a:ext cx="1951560" cy="79812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3E44D850-2D5A-D157-D363-E6DF2BA1FEB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49243" y="1249917"/>
                <a:ext cx="205920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22531643-D3CB-8DCE-4F89-B1F2B5CA1510}"/>
                  </a:ext>
                </a:extLst>
              </p14:cNvPr>
              <p14:cNvContentPartPr/>
              <p14:nvPr/>
            </p14:nvContentPartPr>
            <p14:xfrm>
              <a:off x="6367563" y="1803597"/>
              <a:ext cx="876240" cy="29124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22531643-D3CB-8DCE-4F89-B1F2B5CA15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77563" y="1623957"/>
                <a:ext cx="105588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0E4B5CA3-7363-53B9-5C40-366E0C10AFFB}"/>
                  </a:ext>
                </a:extLst>
              </p14:cNvPr>
              <p14:cNvContentPartPr/>
              <p14:nvPr/>
            </p14:nvContentPartPr>
            <p14:xfrm>
              <a:off x="7059483" y="1618917"/>
              <a:ext cx="192240" cy="5007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0E4B5CA3-7363-53B9-5C40-366E0C10AFF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69843" y="1439277"/>
                <a:ext cx="37188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11C25F38-87F8-2EEE-1E86-B143FA85BC1B}"/>
                  </a:ext>
                </a:extLst>
              </p14:cNvPr>
              <p14:cNvContentPartPr/>
              <p14:nvPr/>
            </p14:nvContentPartPr>
            <p14:xfrm>
              <a:off x="8566803" y="269997"/>
              <a:ext cx="1566360" cy="309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11C25F38-87F8-2EEE-1E86-B143FA85BC1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77163" y="89997"/>
                <a:ext cx="1746000" cy="390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81587A-5EDF-AA24-8CD0-7F380CFDAC0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697" y="537274"/>
            <a:ext cx="5295738" cy="6178142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9D02CB4-8CBC-6B9A-79CF-1DC3D78272D8}"/>
              </a:ext>
            </a:extLst>
          </p:cNvPr>
          <p:cNvSpPr/>
          <p:nvPr/>
        </p:nvSpPr>
        <p:spPr>
          <a:xfrm>
            <a:off x="733698" y="154705"/>
            <a:ext cx="2224216" cy="6590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43A3A81-C5A9-DBD6-4B37-8E2C6CBF5153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87" y="1418122"/>
            <a:ext cx="2243522" cy="6767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EF99147-B6E9-64E1-F889-AD0976DB166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2" y="2542125"/>
            <a:ext cx="2243522" cy="67671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CF705FA-A3E4-6F88-0EA5-C3FFB86BD7D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15" y="3609906"/>
            <a:ext cx="2243522" cy="67671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C698D3F-E509-6799-0C59-CBA2D1212BC6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918" y="3302711"/>
            <a:ext cx="2243522" cy="67671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1DA22D7-81DB-F117-4C39-CF445960344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024" y="5111012"/>
            <a:ext cx="2243522" cy="6767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E7570DA-141E-7412-CCDD-9ED4CA830974}"/>
              </a:ext>
            </a:extLst>
          </p:cNvPr>
          <p:cNvSpPr txBox="1"/>
          <p:nvPr/>
        </p:nvSpPr>
        <p:spPr>
          <a:xfrm>
            <a:off x="1321791" y="1375647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BF77249-1260-866F-E84B-87137FBCA1E4}"/>
              </a:ext>
            </a:extLst>
          </p:cNvPr>
          <p:cNvSpPr txBox="1"/>
          <p:nvPr/>
        </p:nvSpPr>
        <p:spPr>
          <a:xfrm>
            <a:off x="1292459" y="2507738"/>
            <a:ext cx="1132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грудь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C0E4A5-7647-229C-FEB7-10946E34DCB5}"/>
              </a:ext>
            </a:extLst>
          </p:cNvPr>
          <p:cNvSpPr txBox="1"/>
          <p:nvPr/>
        </p:nvSpPr>
        <p:spPr>
          <a:xfrm>
            <a:off x="1248804" y="3585771"/>
            <a:ext cx="1257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6F7FB9-EB87-BF59-463F-8FB4639C15B5}"/>
              </a:ext>
            </a:extLst>
          </p:cNvPr>
          <p:cNvSpPr txBox="1"/>
          <p:nvPr/>
        </p:nvSpPr>
        <p:spPr>
          <a:xfrm>
            <a:off x="9730769" y="3262173"/>
            <a:ext cx="1008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3C67183-56C0-8783-BCB9-03783D2CAD1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245" y="2132223"/>
            <a:ext cx="2243522" cy="67671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16B11BD-E330-F1F9-DDE0-4579ADE909C8}"/>
              </a:ext>
            </a:extLst>
          </p:cNvPr>
          <p:cNvSpPr txBox="1"/>
          <p:nvPr/>
        </p:nvSpPr>
        <p:spPr>
          <a:xfrm>
            <a:off x="9755311" y="5123899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84C2A5B-6A1B-9081-621D-7250F8EECB80}"/>
              </a:ext>
            </a:extLst>
          </p:cNvPr>
          <p:cNvSpPr txBox="1"/>
          <p:nvPr/>
        </p:nvSpPr>
        <p:spPr>
          <a:xfrm>
            <a:off x="9569413" y="2128483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спина</a:t>
            </a:r>
          </a:p>
        </p:txBody>
      </p:sp>
      <p:sp>
        <p:nvSpPr>
          <p:cNvPr id="67" name="Стрелка: вправо 66">
            <a:extLst>
              <a:ext uri="{FF2B5EF4-FFF2-40B4-BE49-F238E27FC236}">
                <a16:creationId xmlns:a16="http://schemas.microsoft.com/office/drawing/2014/main" id="{8F07FC20-AE7B-290D-CD40-41BD8815308E}"/>
              </a:ext>
            </a:extLst>
          </p:cNvPr>
          <p:cNvSpPr/>
          <p:nvPr/>
        </p:nvSpPr>
        <p:spPr>
          <a:xfrm rot="1255391">
            <a:off x="2913265" y="868273"/>
            <a:ext cx="978408" cy="12496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1880205-BB49-1291-585E-734A9431506F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2005">
            <a:off x="2927112" y="1706253"/>
            <a:ext cx="1248755" cy="38329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9266BF6-5B37-49F7-1A97-C6794DDF59B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3911">
            <a:off x="2936867" y="2632400"/>
            <a:ext cx="1236186" cy="39239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123C7B7-3F11-39B6-7841-EBBADA322D1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9089479">
            <a:off x="2901209" y="3434043"/>
            <a:ext cx="1519006" cy="38460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4E67D60-63C9-1060-2F88-A87A40127DF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16801">
            <a:off x="8165586" y="2230113"/>
            <a:ext cx="951058" cy="44504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B2D508C-093A-6E16-6780-F03366DA236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19581">
            <a:off x="8646256" y="3387382"/>
            <a:ext cx="602036" cy="44504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F078CD7-38E2-D22B-D115-FEDDAE3F832F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41330">
            <a:off x="8369061" y="5213751"/>
            <a:ext cx="729050" cy="3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78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2" grpId="0"/>
      <p:bldP spid="53" grpId="0"/>
      <p:bldP spid="56" grpId="0"/>
      <p:bldP spid="57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911A08-109A-6325-A5E2-A3B3FDB79A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514" y="643467"/>
            <a:ext cx="48189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39A8A7C-3DC6-E772-14D6-4BFC93A5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689" y="2091447"/>
            <a:ext cx="9945538" cy="1731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: «Лицо человека.»</a:t>
            </a:r>
          </a:p>
        </p:txBody>
      </p:sp>
      <p:pic>
        <p:nvPicPr>
          <p:cNvPr id="3" name="Рисунок 2" descr="Изображение выглядит как рисунок, зарисовка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BC64616-BDC8-5617-5E74-A6FD29B72C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166" y="3260524"/>
            <a:ext cx="2531752" cy="319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06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FD1982-CB1A-6104-5EE8-F0297CD3FF96}"/>
              </a:ext>
            </a:extLst>
          </p:cNvPr>
          <p:cNvSpPr txBox="1"/>
          <p:nvPr/>
        </p:nvSpPr>
        <p:spPr>
          <a:xfrm>
            <a:off x="271850" y="255373"/>
            <a:ext cx="2702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Кругло, горбато,</a:t>
            </a:r>
          </a:p>
          <a:p>
            <a:r>
              <a:rPr lang="ru-RU" dirty="0"/>
              <a:t>Около мохнато,</a:t>
            </a:r>
          </a:p>
          <a:p>
            <a:r>
              <a:rPr lang="ru-RU" dirty="0"/>
              <a:t>По бокам бело,</a:t>
            </a:r>
          </a:p>
          <a:p>
            <a:r>
              <a:rPr lang="ru-RU" dirty="0"/>
              <a:t>В середине черно,</a:t>
            </a:r>
          </a:p>
          <a:p>
            <a:r>
              <a:rPr lang="ru-RU" dirty="0"/>
              <a:t>Как придёт беда —</a:t>
            </a:r>
          </a:p>
          <a:p>
            <a:r>
              <a:rPr lang="ru-RU" dirty="0"/>
              <a:t>Потечёт вода. </a:t>
            </a:r>
          </a:p>
        </p:txBody>
      </p:sp>
      <p:pic>
        <p:nvPicPr>
          <p:cNvPr id="6" name="Рисунок 5" descr="Изображение выглядит как Графика, графическая вставка,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09F5DDC-C499-E78C-303E-2188D38832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860" y="1179764"/>
            <a:ext cx="8515997" cy="36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11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626047-44A3-BE76-B6B2-03DF065115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140" y="329514"/>
            <a:ext cx="8346919" cy="58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A80A3-A46E-1014-BEAD-5CEE509A7AD0}"/>
              </a:ext>
            </a:extLst>
          </p:cNvPr>
          <p:cNvSpPr txBox="1"/>
          <p:nvPr/>
        </p:nvSpPr>
        <p:spPr>
          <a:xfrm>
            <a:off x="543697" y="568412"/>
            <a:ext cx="8646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лице он выдаётся, </a:t>
            </a:r>
          </a:p>
          <a:p>
            <a:r>
              <a:rPr lang="ru-RU" dirty="0"/>
              <a:t>Не в свои дела суётся, </a:t>
            </a:r>
          </a:p>
          <a:p>
            <a:r>
              <a:rPr lang="ru-RU" dirty="0"/>
              <a:t>Но сопеть и нюхать тоже. </a:t>
            </a:r>
          </a:p>
          <a:p>
            <a:r>
              <a:rPr lang="ru-RU" dirty="0"/>
              <a:t>С удовольствием он может.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21A2D2-D2A9-93C6-416A-3E38CB594C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647" y="493202"/>
            <a:ext cx="5063714" cy="55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73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BCD205-320A-D4FA-C552-9995B4EA8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58" y="360890"/>
            <a:ext cx="8028036" cy="59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50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289</TotalTime>
  <Words>403</Words>
  <Application>Microsoft Office PowerPoint</Application>
  <PresentationFormat>Широкоэкранный</PresentationFormat>
  <Paragraphs>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Tw Cen MT</vt:lpstr>
      <vt:lpstr>Капля</vt:lpstr>
      <vt:lpstr>   Лицо человека.</vt:lpstr>
      <vt:lpstr>Презентация PowerPoint</vt:lpstr>
      <vt:lpstr>Части 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Лицо человека.</dc:title>
  <dc:creator>safoxyz safoxyz</dc:creator>
  <cp:lastModifiedBy>safoxyz safoxyz</cp:lastModifiedBy>
  <cp:revision>14</cp:revision>
  <dcterms:created xsi:type="dcterms:W3CDTF">2024-04-16T16:18:19Z</dcterms:created>
  <dcterms:modified xsi:type="dcterms:W3CDTF">2024-04-20T19:21:01Z</dcterms:modified>
</cp:coreProperties>
</file>