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44291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(Математика и информатика)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</a:t>
            </a:r>
            <a:r>
              <a:rPr lang="ru-RU" sz="4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:</a:t>
            </a:r>
            <a:br>
              <a:rPr lang="ru-RU" sz="4000" dirty="0" smtClean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</a:rPr>
              <a:t>«Тяжёлый - лёгкий»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500198"/>
          </a:xfrm>
        </p:spPr>
        <p:txBody>
          <a:bodyPr>
            <a:normAutofit fontScale="62500" lnSpcReduction="20000"/>
          </a:bodyPr>
          <a:lstStyle/>
          <a:p>
            <a:r>
              <a:rPr lang="ru-RU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Рагозина Наталья Васильевна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«Школа – интернат № 1»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31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«Почему медведь раздавил </a:t>
            </a:r>
            <a:r>
              <a:rPr lang="ru-RU" dirty="0" smtClean="0">
                <a:solidFill>
                  <a:srgbClr val="002060"/>
                </a:solidFill>
              </a:rPr>
              <a:t>теремок, а мышка нет?»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https://mishka-knizhka.ru/wp-content/uploads/2020/02/teremok1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5" y="2071678"/>
            <a:ext cx="4184181" cy="423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Почему звери построили большой и прочный теремок?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https://mishka-knizhka.ru/wp-content/uploads/2020/02/teremok1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500306"/>
            <a:ext cx="285752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8574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Положите </a:t>
            </a:r>
            <a:r>
              <a:rPr lang="ru-RU" dirty="0" smtClean="0">
                <a:solidFill>
                  <a:srgbClr val="002060"/>
                </a:solidFill>
              </a:rPr>
              <a:t>на правую ладошку камушек, а на левую ладошку синтепон.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Что легче? Что тяжелее?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C:\Users\ZAV\Downloads\IMG_9313.jpg"/>
          <p:cNvPicPr>
            <a:picLocks noGrp="1"/>
          </p:cNvPicPr>
          <p:nvPr>
            <p:ph idx="1"/>
          </p:nvPr>
        </p:nvPicPr>
        <p:blipFill>
          <a:blip r:embed="rId2" cstate="print"/>
          <a:srcRect b="31250"/>
          <a:stretch>
            <a:fillRect/>
          </a:stretch>
        </p:blipFill>
        <p:spPr bwMode="auto">
          <a:xfrm>
            <a:off x="2214546" y="2786058"/>
            <a:ext cx="4286280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Соедините </a:t>
            </a:r>
            <a:r>
              <a:rPr lang="ru-RU" dirty="0" smtClean="0">
                <a:solidFill>
                  <a:srgbClr val="002060"/>
                </a:solidFill>
              </a:rPr>
              <a:t>лёгких животных с маленькой лодкой, а тяжёлых </a:t>
            </a:r>
            <a:r>
              <a:rPr lang="ru-RU" dirty="0" smtClean="0">
                <a:solidFill>
                  <a:srgbClr val="002060"/>
                </a:solidFill>
              </a:rPr>
              <a:t>животных с </a:t>
            </a:r>
            <a:r>
              <a:rPr lang="ru-RU" dirty="0" smtClean="0">
                <a:solidFill>
                  <a:srgbClr val="002060"/>
                </a:solidFill>
              </a:rPr>
              <a:t>большим кораблём</a:t>
            </a:r>
            <a:r>
              <a:rPr lang="ru-RU" dirty="0" smtClean="0"/>
              <a:t>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C:\Users\ZAV\Downloads\image-19-11-24-12-23.jpe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785926"/>
            <a:ext cx="392909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Кто тяжелее медведь или </a:t>
            </a:r>
            <a:r>
              <a:rPr lang="ru-RU" dirty="0" smtClean="0">
                <a:solidFill>
                  <a:srgbClr val="002060"/>
                </a:solidFill>
              </a:rPr>
              <a:t>мышка?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Picture background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071678"/>
            <a:ext cx="3674109" cy="3971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Picture background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4000504"/>
            <a:ext cx="135732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Делаем </a:t>
            </a:r>
            <a:r>
              <a:rPr lang="ru-RU" dirty="0" smtClean="0">
                <a:solidFill>
                  <a:srgbClr val="002060"/>
                </a:solidFill>
              </a:rPr>
              <a:t>домики для медведя и для </a:t>
            </a:r>
            <a:r>
              <a:rPr lang="ru-RU" dirty="0" smtClean="0">
                <a:solidFill>
                  <a:srgbClr val="002060"/>
                </a:solidFill>
              </a:rPr>
              <a:t>мышки из счётных палочек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Содержимое 7" descr="C:\Users\ZAV\Downloads\IMG_931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857364"/>
            <a:ext cx="371477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Урок окончен!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3108" y="2000240"/>
            <a:ext cx="4286279" cy="335758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</TotalTime>
  <Words>90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Математика  (Математика и информатика) тема урока: «Тяжёлый - лёгкий» </vt:lpstr>
      <vt:lpstr>«Почему медведь раздавил теремок, а мышка нет?»</vt:lpstr>
      <vt:lpstr>Почему звери построили большой и прочный теремок?</vt:lpstr>
      <vt:lpstr>Положите на правую ладошку камушек, а на левую ладошку синтепон.  Что легче? Что тяжелее?  </vt:lpstr>
      <vt:lpstr>Соедините лёгких животных с маленькой лодкой, а тяжёлых животных с большим кораблём.</vt:lpstr>
      <vt:lpstr>Кто тяжелее медведь или мышка?</vt:lpstr>
      <vt:lpstr>Делаем домики для медведя и для мышки из счётных палочек </vt:lpstr>
      <vt:lpstr>Урок окончен!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ZAV</dc:creator>
  <cp:lastModifiedBy>ZAV</cp:lastModifiedBy>
  <cp:revision>17</cp:revision>
  <dcterms:created xsi:type="dcterms:W3CDTF">2024-01-18T19:07:48Z</dcterms:created>
  <dcterms:modified xsi:type="dcterms:W3CDTF">2024-11-21T09:31:38Z</dcterms:modified>
</cp:coreProperties>
</file>