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772816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Математические представления.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«Соотнесение количества предметов с цифрой».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Аракелян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Гоар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Спартаковна.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97987" y="40050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«Школа – интернат № 1»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19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99695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83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6136" y="1844824"/>
            <a:ext cx="2160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Прозвенел звонок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Начинается урок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Наши ушки на макушке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Глазки шире открываем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Слушаем и запоминаем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Ни минуты не теряем.</a:t>
            </a:r>
            <a:endParaRPr lang="ru-RU" sz="16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1026" name="Picture 2" descr="C:\Users\User\Desktop\для конспекта\465c6b2a12d3c331303f6bbe99abb6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43910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16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41903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Прямой и обратный счёт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AppData\Local\Microsoft\Windows\INetCache\Content.Word\nazvaniya-tsifr-ot-0-do-1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200799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900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hcrYoVvv0x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57049"/>
            <a:ext cx="3949065" cy="512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AppData\Local\Microsoft\Windows\INetCache\Content.Word\hcrYoVvv0xs (1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36309"/>
            <a:ext cx="4009390" cy="53276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95736" y="26064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Задание «Восстанови ряд»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58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для конспекта\f974129d69d211eebe45363fac71b015_upscal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91" y="2204864"/>
            <a:ext cx="3225165" cy="32251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7504" y="26064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Поможем белочке сосчитать предметы в корзине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AppData\Local\Microsoft\Windows\INetCache\Content.Word\g3277650975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2536825" cy="904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для конспекта\3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04987"/>
            <a:ext cx="673100" cy="951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Desktop\для конспекта\yabloky_aydared_600x60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803" y="2780928"/>
            <a:ext cx="1958975" cy="195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Desktop\для конспекта\Без названия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160" y="3140968"/>
            <a:ext cx="810260" cy="1144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Desktop\для конспекта\png-transparent-ice-cream-hazelnut-flavor-praline-ice-cream-natural-foods-food-leaf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39903"/>
            <a:ext cx="2449830" cy="1969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User\Desktop\для конспекта\Без названия (1)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8" y="5301208"/>
            <a:ext cx="894080" cy="1263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65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04864"/>
            <a:ext cx="7632848" cy="228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     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Дружба.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Дружат в нашем классе                     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Пальцы обеих рук ритмично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Девочки и мальчики.                        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Соединить в замок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Маленькие пальчики,                      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Пошевелить пальчиками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1, 2, 3, 4, 5.                        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Пальцы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обеих рук касаются друг друга.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1, 2, 3, 4, 5.                                  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Поочередное касание пальцев.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Мы закончили считать.               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Руки вниз, встряхнуть руками.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 </a:t>
            </a:r>
            <a:r>
              <a:rPr lang="ru-RU" sz="1600" dirty="0">
                <a:solidFill>
                  <a:srgbClr val="000000"/>
                </a:solidFill>
                <a:latin typeface="Calibri"/>
                <a:ea typeface="Times New Roman"/>
              </a:rPr>
              <a:t>  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404664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2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895604_25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67951"/>
            <a:ext cx="2879725" cy="313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Desktop\для конспекта\50c2ed2cdcdfc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420888"/>
            <a:ext cx="4516755" cy="28232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259632" y="260648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Задание «Соотнеси количество предметов с цифрой».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Задание «Посчитай геометрические фигуры, из которых состоит кораблик и запиши цифрой».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3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Составь ракету из геометрических фигур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Desktop\для конспекта\1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72211"/>
            <a:ext cx="732790" cy="48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User\Desktop\для конспекта\Armed_forces_red_triangle.svg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93271"/>
            <a:ext cx="683260" cy="608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для конспекта\Armed_forces_red_triangle.svg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764" y="1293271"/>
            <a:ext cx="683260" cy="608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User\AppData\Local\Microsoft\Windows\INetCache\Content.Word\409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82" y="1381536"/>
            <a:ext cx="437515" cy="43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408" y="1482701"/>
            <a:ext cx="7620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 descr="C:\Users\User\Desktop\для конспекта\oval-clip-art-free-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65584"/>
            <a:ext cx="1004570" cy="502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User\AppData\Local\Microsoft\Windows\INetCache\Content.Word\Screenshot_1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013" y="1219852"/>
            <a:ext cx="930275" cy="79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User\Desktop\для конспекта\triangle-right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15816" y="1172553"/>
            <a:ext cx="783590" cy="76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C:\Users\User\Desktop\для конспекта\kartini_iz_geometricheskix_figur1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76872"/>
            <a:ext cx="4763135" cy="298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395536" y="55892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Соотнеси количество геометрических фигур с цифрой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6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3265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Desktop\для конспекта\phpKXhq5S_Rabochaya-tetrad-po-matematicheskim-predstavleniyam.CHast1_html_be620e98ac81a2dc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2776"/>
            <a:ext cx="3744416" cy="4193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866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</TotalTime>
  <Words>117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2023-12-15T13:06:41Z</dcterms:created>
  <dcterms:modified xsi:type="dcterms:W3CDTF">2023-12-15T13:24:14Z</dcterms:modified>
</cp:coreProperties>
</file>