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3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6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8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8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4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0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7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0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6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70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0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«Математические представления»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«Б»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Тема: «Первый, последний, следующий за, перед, между»</a:t>
            </a:r>
          </a:p>
          <a:p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КОВАЛЕНКО НАТАЛЬЯ ИВАНОВНА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ПЕРВАЯ КВАЛИФИКАЦИОННАЯ КАТЕГОРИЯ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ГОСУДАРСТВЕННОЕ БЮДЖЕТНОЕ УЧРЕЖДЕНИЕ КАЛИНИНГРАДСКОЙ ОБЛАСТИ ОБЩЕОБРАЗОВАТЕЛЬНАЯ ОРГАНИЗАЦИЯ ДЛЯ ОБУЧАЮЩИХСЯ, ВОСПИТАННИКОВ С ОГРАНИЧЕННЫМИ ВОЗМОЖНОСТЯМИ ЗДОРОВЬЯ «ШКОЛА – ИНТЕРНАТ № 1»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0688"/>
            <a:ext cx="1330375" cy="116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7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0844"/>
            <a:ext cx="8229600" cy="350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0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921261" cy="48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6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Сиди правильно за партой!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695" y="2060848"/>
            <a:ext cx="3323482" cy="295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7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Назови геометрические фигуры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4848200" cy="363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8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728192" cy="202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30" y="1809582"/>
            <a:ext cx="1152128" cy="15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48" y="2789171"/>
            <a:ext cx="2376264" cy="149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12" y="3717032"/>
            <a:ext cx="2843808" cy="242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85184"/>
            <a:ext cx="13287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6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аз, два, три, четыре, пять 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Вышли пальчики гулять…</a:t>
            </a:r>
          </a:p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Раз, два, три, четыре, пять 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домик спрятались опять.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093" y="5229200"/>
            <a:ext cx="13287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89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7"/>
            <a:ext cx="3816424" cy="281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Закрась первый шарик -красным цветом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 красным шариком -желтым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Последний - синим цветом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85184"/>
            <a:ext cx="13287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2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48245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13287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0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Покажи 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4601106" cy="307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13287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8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104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«Математические представления» 3 «Б»</vt:lpstr>
      <vt:lpstr>Презентация PowerPoint</vt:lpstr>
      <vt:lpstr>Сиди правильно за партой!</vt:lpstr>
      <vt:lpstr>Презентация PowerPoint</vt:lpstr>
      <vt:lpstr>Презентация PowerPoint</vt:lpstr>
      <vt:lpstr>Пальчиковая гимнастика</vt:lpstr>
      <vt:lpstr>Презентация PowerPoint</vt:lpstr>
      <vt:lpstr>Презентация PowerPoint</vt:lpstr>
      <vt:lpstr>Покажи 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«Математические представления» 3 «Б»</dc:title>
  <dc:creator>User</dc:creator>
  <cp:lastModifiedBy>User</cp:lastModifiedBy>
  <cp:revision>14</cp:revision>
  <dcterms:created xsi:type="dcterms:W3CDTF">2023-12-14T11:04:15Z</dcterms:created>
  <dcterms:modified xsi:type="dcterms:W3CDTF">2024-03-15T07:21:56Z</dcterms:modified>
</cp:coreProperties>
</file>