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6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8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«Математические представления»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«Б»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«Длинный-Короткий»</a:t>
            </a:r>
          </a:p>
          <a:p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КОВАЛЕНКО НАТАЛЬЯ ИВАНОВНА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ГОСУДАРСТВЕННОЕ БЮДЖЕТНОЕ УЧРЕЖДЕНИЕ КАЛИНИНГРАДСКОЙ ОБЛАСТИ ОБЩЕОБРАЗОВАТЕЛЬНАЯ ОРГАНИЗАЦИЯ ДЛЯ ОБУЧАЮЩИХСЯ, ВОСПИТАННИКОВ С ОГРАНИЧЕННЫМИ ВОЗМОЖНОСТЯМИ ЗДОРОВЬЯ «ШКОЛА – ИНТЕРНАТ № 1»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160240" cy="20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040560" cy="35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1764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Выложи дорожку 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длинную и короткую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3"/>
            <a:ext cx="4520153" cy="3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1764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764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25" y="1160984"/>
            <a:ext cx="6048524" cy="49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60440" cy="23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264696" cy="59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Сиди правильно за партой!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52528" cy="423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7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Устный счет от 1 до 5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Посчитай и назови геометрические фигуры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8424"/>
            <a:ext cx="5616623" cy="309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764704"/>
            <a:ext cx="67884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6166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567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жирафа шея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других ДЛИННЕЕ.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у страуса - КОРОЧЕ,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он признать не хочет!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Уши ДЛИННЫЕ у зайки,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зато КОРОТКИЙ хвост.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крыло ДЛИННЕЙ у чайки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Крыльев тех, что носит дрозд!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204865"/>
            <a:ext cx="3312368" cy="29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15630" cy="325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425130" cy="38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0" y="4437112"/>
            <a:ext cx="217589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2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«Математические представления» 3 «Б»</vt:lpstr>
      <vt:lpstr>Презентация PowerPoint</vt:lpstr>
      <vt:lpstr>Сиди правильно за партой!</vt:lpstr>
      <vt:lpstr>Устный счет от 1 до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Выложи дорожку  длинную и короткую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«Математические представления» 3 «Б»</dc:title>
  <dc:creator>User</dc:creator>
  <cp:lastModifiedBy>User</cp:lastModifiedBy>
  <cp:revision>5</cp:revision>
  <dcterms:created xsi:type="dcterms:W3CDTF">2023-12-14T11:04:15Z</dcterms:created>
  <dcterms:modified xsi:type="dcterms:W3CDTF">2023-12-14T11:31:18Z</dcterms:modified>
</cp:coreProperties>
</file>