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85" r:id="rId3"/>
    <p:sldId id="258" r:id="rId4"/>
    <p:sldId id="266" r:id="rId5"/>
    <p:sldId id="278" r:id="rId6"/>
    <p:sldId id="287" r:id="rId7"/>
    <p:sldId id="290" r:id="rId8"/>
    <p:sldId id="289" r:id="rId9"/>
    <p:sldId id="291" r:id="rId10"/>
    <p:sldId id="288" r:id="rId11"/>
    <p:sldId id="292" r:id="rId12"/>
    <p:sldId id="279" r:id="rId13"/>
    <p:sldId id="283" r:id="rId14"/>
    <p:sldId id="293" r:id="rId15"/>
    <p:sldId id="294" r:id="rId16"/>
    <p:sldId id="295" r:id="rId17"/>
    <p:sldId id="296" r:id="rId18"/>
    <p:sldId id="298" r:id="rId19"/>
    <p:sldId id="297" r:id="rId20"/>
    <p:sldId id="299" r:id="rId21"/>
    <p:sldId id="28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 varScale="1">
        <p:scale>
          <a:sx n="117" d="100"/>
          <a:sy n="117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684000"/>
            <a:ext cx="7065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6000" y="-126000"/>
            <a:ext cx="8981999" cy="2925000"/>
          </a:xfrm>
        </p:spPr>
        <p:txBody>
          <a:bodyPr>
            <a:normAutofit/>
          </a:bodyPr>
          <a:lstStyle/>
          <a:p>
            <a:r>
              <a:rPr lang="ru-RU" sz="3600" b="1" dirty="0"/>
              <a:t>Предмет: </a:t>
            </a:r>
            <a:r>
              <a:rPr lang="ru-RU" sz="3600" b="1" dirty="0" smtClean="0"/>
              <a:t>«Математические </a:t>
            </a:r>
            <a:r>
              <a:rPr lang="ru-RU" sz="3600" b="1" dirty="0" smtClean="0"/>
              <a:t>представления</a:t>
            </a:r>
            <a:r>
              <a:rPr lang="ru-RU" sz="3600" b="1" dirty="0" smtClean="0"/>
              <a:t>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Класс: </a:t>
            </a:r>
            <a:r>
              <a:rPr lang="ru-RU" sz="3600" b="1" dirty="0" smtClean="0"/>
              <a:t>7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900" b="1" dirty="0">
                <a:solidFill>
                  <a:srgbClr val="FF0000"/>
                </a:solidFill>
              </a:rPr>
              <a:t>Тема урока: </a:t>
            </a:r>
            <a:r>
              <a:rPr lang="ru-RU" sz="4900" b="1" dirty="0" smtClean="0">
                <a:solidFill>
                  <a:srgbClr val="FF0000"/>
                </a:solidFill>
              </a:rPr>
              <a:t>число и </a:t>
            </a:r>
            <a:r>
              <a:rPr lang="ru-RU" sz="4900" b="1" dirty="0" smtClean="0">
                <a:solidFill>
                  <a:srgbClr val="FF0000"/>
                </a:solidFill>
              </a:rPr>
              <a:t>цифра </a:t>
            </a:r>
            <a:r>
              <a:rPr lang="ru-RU" sz="4900" b="1" dirty="0" smtClean="0">
                <a:solidFill>
                  <a:srgbClr val="FF0000"/>
                </a:solidFill>
              </a:rPr>
              <a:t>9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00" y="2185628"/>
            <a:ext cx="8166000" cy="45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08" b="84"/>
          <a:stretch/>
        </p:blipFill>
        <p:spPr>
          <a:xfrm>
            <a:off x="1416000" y="-104618"/>
            <a:ext cx="9090000" cy="718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6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02" y="0"/>
            <a:ext cx="10970598" cy="68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1" t="43" r="187"/>
          <a:stretch/>
        </p:blipFill>
        <p:spPr>
          <a:xfrm>
            <a:off x="696000" y="0"/>
            <a:ext cx="10811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8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0" y="93600"/>
            <a:ext cx="12016000" cy="67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00" y="0"/>
            <a:ext cx="8853600" cy="66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9" y="0"/>
            <a:ext cx="11936000" cy="67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17949"/>
            <a:ext cx="1143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67825" y="416382"/>
            <a:ext cx="7470000" cy="66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"/>
          <a:stretch/>
        </p:blipFill>
        <p:spPr>
          <a:xfrm>
            <a:off x="3576000" y="-56168"/>
            <a:ext cx="4761331" cy="69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84" y="-13500"/>
            <a:ext cx="9162000" cy="68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00" y="-19421"/>
            <a:ext cx="8166937" cy="687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95" r="18" b="87"/>
          <a:stretch/>
        </p:blipFill>
        <p:spPr>
          <a:xfrm>
            <a:off x="1324511" y="3016"/>
            <a:ext cx="9271489" cy="68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0" y="0"/>
            <a:ext cx="10305000" cy="72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89424">
            <a:off x="1533304" y="-644271"/>
            <a:ext cx="896190" cy="26154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00" y="1539000"/>
            <a:ext cx="3822523" cy="1304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9847" t="77" r="24155" b="75532"/>
          <a:stretch/>
        </p:blipFill>
        <p:spPr>
          <a:xfrm>
            <a:off x="2977890" y="4284000"/>
            <a:ext cx="1395000" cy="85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73262" t="56902" r="49" b="101"/>
          <a:stretch/>
        </p:blipFill>
        <p:spPr>
          <a:xfrm>
            <a:off x="1686000" y="2857787"/>
            <a:ext cx="1305000" cy="243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52" t="58330" r="75098" b="1858"/>
          <a:stretch/>
        </p:blipFill>
        <p:spPr>
          <a:xfrm>
            <a:off x="179250" y="2676990"/>
            <a:ext cx="1371750" cy="25402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660" y="0"/>
            <a:ext cx="6779340" cy="67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8" t="147" r="38" b="43"/>
          <a:stretch/>
        </p:blipFill>
        <p:spPr>
          <a:xfrm>
            <a:off x="516000" y="-15840"/>
            <a:ext cx="1104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5" r="268" b="613"/>
          <a:stretch/>
        </p:blipFill>
        <p:spPr>
          <a:xfrm>
            <a:off x="1551000" y="749308"/>
            <a:ext cx="8561536" cy="50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5" y="639000"/>
            <a:ext cx="12145125" cy="55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00" y="-21870"/>
            <a:ext cx="9165000" cy="68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11" y="1"/>
            <a:ext cx="10427917" cy="68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6</Words>
  <Application>Microsoft Office PowerPoint</Application>
  <PresentationFormat>Произвольный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Предмет: «Математические представления» Класс: 7 Тема урока: число и цифра 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78</cp:revision>
  <dcterms:created xsi:type="dcterms:W3CDTF">2020-07-05T17:04:43Z</dcterms:created>
  <dcterms:modified xsi:type="dcterms:W3CDTF">2024-04-03T09:14:01Z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1167783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