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5196/start/122006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692696"/>
            <a:ext cx="6102424" cy="481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«Математические представления»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«Больше, меньше, равно»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</a:t>
            </a:r>
            <a:r>
              <a:rPr lang="ru-RU" sz="1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БЮДЖЕТНОЕ УЧРЕЖДЕНИЕ КАЛИНИНГРАДСКОЙ ОБЛАСТИ ОБЩЕОБРАЗОВАТЕЛЬНАЯ ОРГАНИЗАЦИЯ ДЛЯ ОБУЧАЮЩИХСЯ, ВОСПИТАННИКОВ С ОГРАНИЧЕННЫМИ ВОЗМОЖНОСТЯМИ ЗДОРОВЬЯ «ШКОЛА – ИНТЕРНАТ № 1»</a:t>
            </a:r>
            <a:endParaRPr lang="ru-RU" sz="13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4660" y="3789040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АРАКЕЛЯН ГОАР СПАРТАКОВНА</a:t>
            </a:r>
          </a:p>
        </p:txBody>
      </p:sp>
    </p:spTree>
    <p:extLst>
      <p:ext uri="{BB962C8B-B14F-4D97-AF65-F5344CB8AC3E}">
        <p14:creationId xmlns:p14="http://schemas.microsoft.com/office/powerpoint/2010/main" val="33496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276872"/>
            <a:ext cx="4572000" cy="18374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  <a:cs typeface="Times New Roman"/>
              </a:rPr>
              <a:t>Громко прозвенел звонок,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  <a:cs typeface="Times New Roman"/>
              </a:rPr>
              <a:t>Начинается урок.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  <a:cs typeface="Times New Roman"/>
              </a:rPr>
              <a:t>Наши ушки на макушке,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  <a:cs typeface="Times New Roman"/>
              </a:rPr>
              <a:t>Глазки широко открыты,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  <a:cs typeface="Times New Roman"/>
              </a:rPr>
              <a:t>Слушаем, запоминаем,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  <a:cs typeface="Times New Roman"/>
              </a:rPr>
              <a:t>Ни минуты не теряем!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27" name="Picture 3" descr="C:\Users\User\Desktop\image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3688804" cy="368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71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AppData\Local\Microsoft\Windows\INetCache\Content.Word\najdi-sosedej-chisla-dlja-doshkolnikov-v-kartinkah-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746161"/>
            <a:ext cx="6120680" cy="14296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843808" y="40466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«Вставь пропущенные цифры»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User\AppData\Local\Microsoft\Windows\INetCache\Content.Word\пропись-цифра-5-учим-цифры-Раскраски-Прописи-цифры-33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536" y="3645024"/>
            <a:ext cx="4885055" cy="12522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185845" y="3140968"/>
            <a:ext cx="3924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в тетради: запись цифры 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29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AppData\Local\Microsoft\Windows\INetCache\Content.Word\8wmuhgkezb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0"/>
            <a:ext cx="4025265" cy="12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C:\Users\User\AppData\Local\Microsoft\Windows\INetCache\Content.Word\8wmuhgkezbk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84784"/>
            <a:ext cx="1083310" cy="1162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C:\Users\User\AppData\Local\Microsoft\Windows\INetCache\Content.Word\8wmuhgkezbk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259" y="1484784"/>
            <a:ext cx="4711065" cy="167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AppData\Local\Microsoft\Windows\INetCache\Content.Word\8wmuhgkezbk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707" y="3212976"/>
            <a:ext cx="1162685" cy="1123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User\AppData\Local\Microsoft\Windows\INetCache\Content.Word\8wmuhgkezbk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238" y="4160363"/>
            <a:ext cx="4671695" cy="1282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ser\AppData\Local\Microsoft\Windows\INetCache\Content.Word\8wmuhgkezbk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975" y="5445224"/>
            <a:ext cx="1252220" cy="1222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221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348880"/>
            <a:ext cx="6030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https://resh.edu.ru/subject/lesson/5196/start/122006/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1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126876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b="1" dirty="0">
                <a:latin typeface="Times New Roman" pitchFamily="18" charset="0"/>
                <a:ea typeface="Times New Roman"/>
                <a:cs typeface="Times New Roman" pitchFamily="18" charset="0"/>
              </a:rPr>
              <a:t>«Твоя ладошка</a:t>
            </a:r>
            <a:r>
              <a:rPr lang="ru-RU" sz="1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».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Твоя ладошка — это пруд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По ней кораблики плывут (медленно водить согнутым указательным пальцем по ладошке малыша, рисуя волну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).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Твоя ладошка, как лужок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А сверху падает снежок (дотрагиваться кончиками пальцев до ладошки ребенка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).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Твоя ладошка, как тетрадь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В тетради можно рисовать (указательным пальцем «нарисовать» кружек и др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.).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Твоя ладошка, как окно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Его помыть пора давно (потереть ладошку пальцами, сжатыми в кулак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).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Твоя ладошка, как дорожка,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А по дорожке ходят кошки (осторожно переступать пальчиком или пальцами по ладошке малыша</a:t>
            </a:r>
            <a:r>
              <a:rPr lang="ru-RU" sz="1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44531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Пальчиковая гимнастика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4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1196752"/>
            <a:ext cx="4572000" cy="32362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На зарядку солнышко поднимает нас,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Поднимаем руки мы по команде раз,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 над нами весело шелестит листва,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Опускаем руки мы по команде два.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Соберём в корзину ягоды, грибы –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Дружно наклоняемся по команде три.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На четыре и на пять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Будем дружно мы скакать.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Ну, а по команде шесть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ru-RU" dirty="0">
                <a:latin typeface="Times New Roman"/>
                <a:ea typeface="Times New Roman"/>
              </a:rPr>
              <a:t>Всем за парты тихо сесть!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059832" y="6926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Физкультминутка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68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AppData\Local\Microsoft\Windows\INetCache\Content.Word\postav-znaki-bolshe-mensh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164" y="332656"/>
            <a:ext cx="3761860" cy="3107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C:\Users\User\Desktop\100024252802b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32656"/>
            <a:ext cx="3269615" cy="505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C:\Users\User\Desktop\postavit-znak-bolshe-ili-menshe-mezhdu-chislami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37" y="3717032"/>
            <a:ext cx="3488055" cy="1380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517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609" y="249289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6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</TotalTime>
  <Words>253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2024-04-15T12:13:23Z</dcterms:created>
  <dcterms:modified xsi:type="dcterms:W3CDTF">2024-04-15T12:29:26Z</dcterms:modified>
</cp:coreProperties>
</file>