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ZAV\Downloads\ptichya-trel-penie-solovya.mp3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8"/>
            <a:ext cx="7772400" cy="307183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Логопедическое занятие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год обучения</a:t>
            </a:r>
            <a:b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урока</a:t>
            </a:r>
            <a:r>
              <a:rPr lang="ru-RU" sz="36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:</a:t>
            </a:r>
            <a:br>
              <a:rPr lang="ru-RU" sz="3600" dirty="0" smtClean="0">
                <a:solidFill>
                  <a:srgbClr val="002060"/>
                </a:solidFill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rgbClr val="002060"/>
                </a:solidFill>
              </a:rPr>
              <a:t>«Употребление пространственных предлогов (на, в, под)»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Рагозина Наталья Васильевна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 Калининградской области общеобразовательная организация для обучающихся, воспитанников с ограниченными возможностями здоровья 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«Школа – интернат № 1»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Обведите в кружок схему соответствующую предлогу В 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Содержимое 3" descr="C:\Users\ZAV\Downloads\IMG_5879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6862" y="1600200"/>
            <a:ext cx="50102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Обведите в кружок схему соответствующую предлогу НА 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Содержимое 3" descr="C:\Users\ZAV\Downloads\IMG_5888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192" y="1600200"/>
            <a:ext cx="555761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794" y="1640731"/>
            <a:ext cx="5000659" cy="42046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57488" y="428604"/>
            <a:ext cx="3597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Урок окончен!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Схемы предлогов (в, на, под)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2500306"/>
            <a:ext cx="2000264" cy="1928826"/>
          </a:xfrm>
          <a:prstGeom prst="rect">
            <a:avLst/>
          </a:prstGeom>
          <a:ln w="7620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86182" y="2500306"/>
            <a:ext cx="2000264" cy="1857388"/>
          </a:xfrm>
          <a:prstGeom prst="rect">
            <a:avLst/>
          </a:prstGeom>
          <a:ln w="76200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500826" y="2500306"/>
            <a:ext cx="1928826" cy="1928826"/>
          </a:xfrm>
          <a:prstGeom prst="rect">
            <a:avLst/>
          </a:prstGeom>
          <a:ln w="7620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571604" y="3000372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286248" y="1571612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072330" y="4429132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www.maam.ru/upload/blogs/detsad-422598-1525584847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57298"/>
            <a:ext cx="9144000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вал 4"/>
          <p:cNvSpPr/>
          <p:nvPr/>
        </p:nvSpPr>
        <p:spPr>
          <a:xfrm flipV="1">
            <a:off x="7643834" y="6215081"/>
            <a:ext cx="1500166" cy="85725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tichya-trel-penie-solovy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143900" y="6276996"/>
            <a:ext cx="714380" cy="71438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143108" y="357166"/>
            <a:ext cx="45720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Где </a:t>
            </a:r>
            <a:r>
              <a:rPr lang="ru-RU" sz="2800" dirty="0" smtClean="0">
                <a:solidFill>
                  <a:srgbClr val="002060"/>
                </a:solidFill>
              </a:rPr>
              <a:t>сидят птицы?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31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regiver-lyudmila-potsipukh.1c-umi.ru/images/cms/data/metodicheskaya_kopilka_(izobrazsheniya)/vesna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2984"/>
            <a:ext cx="9144000" cy="5715017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3108" y="214290"/>
            <a:ext cx="46434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Где </a:t>
            </a:r>
            <a:r>
              <a:rPr lang="ru-RU" sz="2800" dirty="0" smtClean="0">
                <a:solidFill>
                  <a:srgbClr val="002060"/>
                </a:solidFill>
              </a:rPr>
              <a:t> растут подснежники? 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regiver-lyudmila-potsipukh.1c-umi.ru/images/cms/data/metodicheskaya_kopilka_(izobrazsheniya)/vesna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2984"/>
            <a:ext cx="9144000" cy="5715017"/>
          </a:xfrm>
          <a:prstGeom prst="rect">
            <a:avLst/>
          </a:prstGeom>
          <a:noFill/>
        </p:spPr>
      </p:pic>
      <p:pic>
        <p:nvPicPr>
          <p:cNvPr id="17410" name="Picture 2" descr="https://i.pinimg.com/originals/91/c9/c8/91c9c88cd617226a7edba33ee1b0cc8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5062586"/>
            <a:ext cx="2024784" cy="179541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071670" y="357166"/>
            <a:ext cx="50006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Куда села птичка?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regiver-lyudmila-potsipukh.1c-umi.ru/images/cms/data/metodicheskaya_kopilka_(izobrazsheniya)/vesna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08"/>
            <a:ext cx="9144000" cy="5857893"/>
          </a:xfrm>
          <a:prstGeom prst="rect">
            <a:avLst/>
          </a:prstGeom>
          <a:noFill/>
        </p:spPr>
      </p:pic>
      <p:pic>
        <p:nvPicPr>
          <p:cNvPr id="3" name="Picture 2" descr="https://i.pinimg.com/originals/91/c9/c8/91c9c88cd617226a7edba33ee1b0cc8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857232"/>
            <a:ext cx="1611262" cy="142873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643174" y="214291"/>
            <a:ext cx="4150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Где сидит птичка?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https://bogatyr.club/uploads/posts/2023-06/thumbs/1688125891_bogatyr-club-p-dub-s-duplom-foni-krasivo-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4" name="AutoShape 4" descr="https://bogatyr.club/uploads/posts/2023-06/thumbs/1688125891_bogatyr-club-p-dub-s-duplom-foni-krasivo-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6" name="AutoShape 6" descr="https://bogatyr.club/uploads/posts/2023-06/thumbs/1688125891_bogatyr-club-p-dub-s-duplom-foni-krasivo-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7" name="Picture 7" descr="C:\Users\ZAV\Desktop\мастерская лого\1688125891_bogatyr-club-p-dub-s-duplom-foni-krasivo-5.jpg"/>
          <p:cNvPicPr>
            <a:picLocks noChangeAspect="1" noChangeArrowheads="1"/>
          </p:cNvPicPr>
          <p:nvPr/>
        </p:nvPicPr>
        <p:blipFill>
          <a:blip r:embed="rId2" cstate="print"/>
          <a:srcRect l="20611" r="19847"/>
          <a:stretch>
            <a:fillRect/>
          </a:stretch>
        </p:blipFill>
        <p:spPr bwMode="auto">
          <a:xfrm>
            <a:off x="0" y="857232"/>
            <a:ext cx="9144000" cy="6000768"/>
          </a:xfrm>
          <a:prstGeom prst="rect">
            <a:avLst/>
          </a:prstGeom>
          <a:noFill/>
        </p:spPr>
      </p:pic>
      <p:pic>
        <p:nvPicPr>
          <p:cNvPr id="8" name="Picture 2" descr="https://i.pinimg.com/originals/91/c9/c8/91c9c88cd617226a7edba33ee1b0cc8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3929066"/>
            <a:ext cx="1611262" cy="1428736"/>
          </a:xfrm>
          <a:prstGeom prst="rect">
            <a:avLst/>
          </a:prstGeom>
          <a:noFill/>
        </p:spPr>
      </p:pic>
      <p:pic>
        <p:nvPicPr>
          <p:cNvPr id="20489" name="Picture 9" descr="https://zamanilka.ru/wp-content/uploads/2023/03/podsnezhniki-kartinki-1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1670" y="5357826"/>
            <a:ext cx="1767918" cy="1285884"/>
          </a:xfrm>
          <a:prstGeom prst="rect">
            <a:avLst/>
          </a:prstGeom>
          <a:noFill/>
        </p:spPr>
      </p:pic>
      <p:pic>
        <p:nvPicPr>
          <p:cNvPr id="10" name="Picture 9" descr="https://zamanilka.ru/wp-content/uploads/2023/03/podsnezhniki-kartinki-1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9058" y="5572116"/>
            <a:ext cx="1767918" cy="1285884"/>
          </a:xfrm>
          <a:prstGeom prst="rect">
            <a:avLst/>
          </a:prstGeom>
          <a:noFill/>
        </p:spPr>
      </p:pic>
      <p:pic>
        <p:nvPicPr>
          <p:cNvPr id="11" name="Picture 9" descr="https://zamanilka.ru/wp-content/uploads/2023/03/podsnezhniki-kartinki-1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8" y="5286388"/>
            <a:ext cx="1767918" cy="128588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928794" y="214290"/>
            <a:ext cx="4857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</a:rPr>
              <a:t>Куда залетела птичка?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Соедините </a:t>
            </a:r>
            <a:r>
              <a:rPr lang="ru-RU" dirty="0" smtClean="0">
                <a:solidFill>
                  <a:srgbClr val="002060"/>
                </a:solidFill>
              </a:rPr>
              <a:t>изображение с соответствующей схемой </a:t>
            </a:r>
            <a:r>
              <a:rPr lang="ru-RU" dirty="0" smtClean="0">
                <a:solidFill>
                  <a:srgbClr val="002060"/>
                </a:solidFill>
              </a:rPr>
              <a:t>предлога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Содержимое 3" descr="C:\Users\ZAV\Downloads\IMG_5878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1785926"/>
            <a:ext cx="2928958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Обведите в кружок схему соответствующую предлогу </a:t>
            </a:r>
            <a:r>
              <a:rPr lang="ru-RU" dirty="0" smtClean="0">
                <a:solidFill>
                  <a:srgbClr val="002060"/>
                </a:solidFill>
              </a:rPr>
              <a:t>ПОД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Содержимое 3" descr="C:\Users\ZAV\Downloads\IMG_588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1643050"/>
            <a:ext cx="3571899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87</Words>
  <Application>Microsoft Office PowerPoint</Application>
  <PresentationFormat>Экран (4:3)</PresentationFormat>
  <Paragraphs>15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Логопедическое занятие первый год обучения тема урока: «Употребление пространственных предлогов (на, в, под)»  </vt:lpstr>
      <vt:lpstr>Схемы предлогов (в, на, под)</vt:lpstr>
      <vt:lpstr>Слайд 3</vt:lpstr>
      <vt:lpstr>Слайд 4</vt:lpstr>
      <vt:lpstr>Слайд 5</vt:lpstr>
      <vt:lpstr>Слайд 6</vt:lpstr>
      <vt:lpstr>Слайд 7</vt:lpstr>
      <vt:lpstr>Соедините изображение с соответствующей схемой предлога</vt:lpstr>
      <vt:lpstr>Обведите в кружок схему соответствующую предлогу ПОД</vt:lpstr>
      <vt:lpstr>Обведите в кружок схему соответствующую предлогу В </vt:lpstr>
      <vt:lpstr>Обведите в кружок схему соответствующую предлогу НА 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ZAV</dc:creator>
  <cp:lastModifiedBy>ZAV</cp:lastModifiedBy>
  <cp:revision>12</cp:revision>
  <dcterms:created xsi:type="dcterms:W3CDTF">2024-03-18T19:28:30Z</dcterms:created>
  <dcterms:modified xsi:type="dcterms:W3CDTF">2024-03-21T08:04:21Z</dcterms:modified>
</cp:coreProperties>
</file>