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5" r:id="rId7"/>
    <p:sldId id="266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0718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Логопедическое занятие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обучения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</a:rPr>
              <a:t>«Животные севера. Белый медведь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Рагозина Наталья Васильевна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– интернат № 1»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Белые медведи живут на севере , среди снега и льдов. И их называют северные животные.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оскутное панно с медведем - купить по низкой цене на Яндекс Марке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i?id=0cada6842c6b7d38af2b3662e7d53b3d5d305419-5877892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71942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5" cstate="print"/>
          <a:srcRect b="21277"/>
          <a:stretch>
            <a:fillRect/>
          </a:stretch>
        </p:blipFill>
        <p:spPr bwMode="auto">
          <a:xfrm>
            <a:off x="5572132" y="4000504"/>
            <a:ext cx="2928958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357166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Вверху, внизу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ZAV\AppData\Local\Temp\Rar$DI24.441\IMG_0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8577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290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Дыхательная </a:t>
            </a:r>
            <a:r>
              <a:rPr lang="ru-RU" sz="2800" dirty="0" err="1" smtClean="0">
                <a:solidFill>
                  <a:srgbClr val="002060"/>
                </a:solidFill>
              </a:rPr>
              <a:t>гемнасиика</a:t>
            </a:r>
            <a:r>
              <a:rPr lang="ru-RU" sz="2800" dirty="0" smtClean="0">
                <a:solidFill>
                  <a:srgbClr val="002060"/>
                </a:solidFill>
              </a:rPr>
              <a:t> «Снегопад»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ZAV\AppData\Local\Temp\Rar$DI17.882\IMG_02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1571612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357166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Строим дорогу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ZAV\AppData\Local\Temp\Rar$DI30.901\IMG_0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45720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bogatyr.club/uploads/posts/2023-06/thumbs/1688125891_bogatyr-club-p-dub-s-duplom-foni-krasivo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bogatyr.club/uploads/posts/2023-06/thumbs/1688125891_bogatyr-club-p-dub-s-duplom-foni-krasivo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bogatyr.club/uploads/posts/2023-06/thumbs/1688125891_bogatyr-club-p-dub-s-duplom-foni-krasivo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28794" y="21429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Время отдохнуть!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ZAV\Downloads\IMG_99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857784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Называем звуки и складываем рыбок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ZAV\AppData\Local\Temp\Rar$DI10.424\IMG_02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49292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Слушаем звуки, </a:t>
            </a:r>
            <a:r>
              <a:rPr lang="ru-RU" dirty="0" smtClean="0">
                <a:solidFill>
                  <a:srgbClr val="002060"/>
                </a:solidFill>
              </a:rPr>
              <a:t>и складываем рыбок  в банку для хранения.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ZAV\AppData\Local\Temp\Rar$DI37.232\IMG_0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57203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1640731"/>
            <a:ext cx="5000659" cy="4204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428604"/>
            <a:ext cx="359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Урок окончен!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Логопедическое занятие второй год обучения тема урока: «Животные севера. Белый медведь </vt:lpstr>
      <vt:lpstr>Белые медведи живут на севере , среди снега и льдов. И их называют северные животные. </vt:lpstr>
      <vt:lpstr>Слайд 3</vt:lpstr>
      <vt:lpstr>Слайд 4</vt:lpstr>
      <vt:lpstr>Слайд 5</vt:lpstr>
      <vt:lpstr>Слайд 6</vt:lpstr>
      <vt:lpstr>Называем звуки и складываем рыбок</vt:lpstr>
      <vt:lpstr>Слушаем звуки, и складываем рыбок  в банку для хранения.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</dc:creator>
  <cp:lastModifiedBy>ZAV</cp:lastModifiedBy>
  <cp:revision>13</cp:revision>
  <dcterms:created xsi:type="dcterms:W3CDTF">2024-03-18T19:28:30Z</dcterms:created>
  <dcterms:modified xsi:type="dcterms:W3CDTF">2025-02-22T12:15:54Z</dcterms:modified>
</cp:coreProperties>
</file>