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331" r:id="rId3"/>
    <p:sldId id="273" r:id="rId4"/>
    <p:sldId id="332" r:id="rId5"/>
    <p:sldId id="337" r:id="rId6"/>
    <p:sldId id="336" r:id="rId7"/>
    <p:sldId id="272" r:id="rId8"/>
    <p:sldId id="278" r:id="rId9"/>
    <p:sldId id="339" r:id="rId10"/>
    <p:sldId id="274" r:id="rId11"/>
    <p:sldId id="277" r:id="rId12"/>
    <p:sldId id="303" r:id="rId13"/>
    <p:sldId id="307" r:id="rId14"/>
    <p:sldId id="330" r:id="rId15"/>
    <p:sldId id="333" r:id="rId16"/>
    <p:sldId id="334" r:id="rId17"/>
    <p:sldId id="34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2296" autoAdjust="0"/>
  </p:normalViewPr>
  <p:slideViewPr>
    <p:cSldViewPr>
      <p:cViewPr>
        <p:scale>
          <a:sx n="115" d="100"/>
          <a:sy n="115" d="100"/>
        </p:scale>
        <p:origin x="-43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26" y="68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Предмет: </a:t>
            </a:r>
            <a:r>
              <a:rPr lang="ru-RU" sz="4400" b="1" dirty="0" smtClean="0"/>
              <a:t>«Изобразительная деятельность (лепка, рисование, аппликация)»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Класс: </a:t>
            </a:r>
            <a:r>
              <a:rPr lang="ru-RU" sz="3600" b="1" dirty="0" smtClean="0"/>
              <a:t>7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900" b="1" dirty="0">
                <a:solidFill>
                  <a:srgbClr val="00B0F0"/>
                </a:solidFill>
              </a:rPr>
              <a:t>Тема урока: </a:t>
            </a:r>
            <a:r>
              <a:rPr lang="ru-RU" sz="4900" b="1" dirty="0" smtClean="0">
                <a:solidFill>
                  <a:srgbClr val="00B0F0"/>
                </a:solidFill>
              </a:rPr>
              <a:t>«Рисунок </a:t>
            </a:r>
            <a:r>
              <a:rPr lang="ru-RU" sz="4900" b="1" dirty="0" smtClean="0">
                <a:solidFill>
                  <a:srgbClr val="00B0F0"/>
                </a:solidFill>
              </a:rPr>
              <a:t>ко Дню </a:t>
            </a:r>
            <a:r>
              <a:rPr lang="ru-RU" sz="4900" b="1" dirty="0" smtClean="0">
                <a:solidFill>
                  <a:srgbClr val="00B0F0"/>
                </a:solidFill>
              </a:rPr>
              <a:t>космонавтики»</a:t>
            </a:r>
            <a:r>
              <a:rPr lang="ru-RU" sz="3600" dirty="0">
                <a:solidFill>
                  <a:srgbClr val="00B0F0"/>
                </a:solidFill>
              </a:rPr>
              <a:t/>
            </a:r>
            <a:br>
              <a:rPr lang="ru-RU" sz="3600" dirty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001" y="2525072"/>
            <a:ext cx="5633000" cy="42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0" y="3264"/>
            <a:ext cx="10296689" cy="68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000" y="134567"/>
            <a:ext cx="6255000" cy="64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8854" y="-583856"/>
            <a:ext cx="3160143" cy="4213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"/>
          <a:stretch/>
        </p:blipFill>
        <p:spPr>
          <a:xfrm rot="16200000">
            <a:off x="8300897" y="-742968"/>
            <a:ext cx="3160144" cy="4622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51" r="49"/>
          <a:stretch/>
        </p:blipFill>
        <p:spPr>
          <a:xfrm>
            <a:off x="3621000" y="3148135"/>
            <a:ext cx="5042051" cy="37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5" r="109"/>
          <a:stretch/>
        </p:blipFill>
        <p:spPr>
          <a:xfrm>
            <a:off x="6040400" y="2309510"/>
            <a:ext cx="6165000" cy="4554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15" r="78"/>
          <a:stretch/>
        </p:blipFill>
        <p:spPr>
          <a:xfrm>
            <a:off x="54266" y="21933"/>
            <a:ext cx="5906734" cy="43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00" y="42250"/>
            <a:ext cx="9135000" cy="68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86992" y="2846092"/>
            <a:ext cx="3345916" cy="4677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1" y="3689"/>
            <a:ext cx="4554089" cy="3417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1044" y="2983956"/>
            <a:ext cx="3470906" cy="4630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805738" y="-672013"/>
            <a:ext cx="3508424" cy="46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1" y="-84669"/>
            <a:ext cx="9247228" cy="69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475" t="77" r="25" b="119"/>
          <a:stretch/>
        </p:blipFill>
        <p:spPr>
          <a:xfrm>
            <a:off x="966000" y="-1"/>
            <a:ext cx="1003028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" t="69" r="108" b="70"/>
          <a:stretch/>
        </p:blipFill>
        <p:spPr>
          <a:xfrm>
            <a:off x="561000" y="153000"/>
            <a:ext cx="10057500" cy="67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0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00" y="42750"/>
            <a:ext cx="8847000" cy="6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0" y="9000"/>
            <a:ext cx="9132000" cy="68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0" y="-13500"/>
            <a:ext cx="9162000" cy="68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00" y="-36233"/>
            <a:ext cx="8279999" cy="71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" y="5701"/>
            <a:ext cx="12181865" cy="68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00" y="0"/>
            <a:ext cx="698182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12</Words>
  <Application>Microsoft Office PowerPoint</Application>
  <PresentationFormat>Произвольный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Предмет: «Изобразительная деятельность (лепка, рисование, аппликация)» Класс: 7 Тема урока: «Рисунок ко Дню космонавтики»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130</cp:revision>
  <dcterms:created xsi:type="dcterms:W3CDTF">2020-07-05T17:04:43Z</dcterms:created>
  <dcterms:modified xsi:type="dcterms:W3CDTF">2024-04-02T12:58:14Z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1079982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