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331" r:id="rId3"/>
    <p:sldId id="273" r:id="rId4"/>
    <p:sldId id="336" r:id="rId5"/>
    <p:sldId id="335" r:id="rId6"/>
    <p:sldId id="332" r:id="rId7"/>
    <p:sldId id="272" r:id="rId8"/>
    <p:sldId id="278" r:id="rId9"/>
    <p:sldId id="274" r:id="rId10"/>
    <p:sldId id="280" r:id="rId11"/>
    <p:sldId id="277" r:id="rId12"/>
    <p:sldId id="303" r:id="rId13"/>
    <p:sldId id="307" r:id="rId14"/>
    <p:sldId id="330" r:id="rId15"/>
    <p:sldId id="333" r:id="rId16"/>
    <p:sldId id="334" r:id="rId17"/>
    <p:sldId id="31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10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10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10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10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6" y="68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Предмет: </a:t>
            </a:r>
            <a:r>
              <a:rPr lang="ru-RU" sz="4400" b="1" dirty="0" smtClean="0"/>
              <a:t>«Изобразительная деятельность (лепка, рисование, аппликация)»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Класс: </a:t>
            </a:r>
            <a:r>
              <a:rPr lang="ru-RU" sz="3600" b="1" dirty="0" smtClean="0"/>
              <a:t>7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900" b="1" dirty="0">
                <a:solidFill>
                  <a:srgbClr val="00B0F0"/>
                </a:solidFill>
              </a:rPr>
              <a:t>Тема урока: </a:t>
            </a:r>
            <a:r>
              <a:rPr lang="ru-RU" sz="4900" b="1" dirty="0" smtClean="0">
                <a:solidFill>
                  <a:srgbClr val="00B0F0"/>
                </a:solidFill>
              </a:rPr>
              <a:t>«Рисунок к </a:t>
            </a:r>
            <a:r>
              <a:rPr lang="ru-RU" sz="4900" b="1" dirty="0" smtClean="0">
                <a:solidFill>
                  <a:srgbClr val="00B0F0"/>
                </a:solidFill>
              </a:rPr>
              <a:t>9 мая»</a:t>
            </a:r>
            <a:r>
              <a:rPr lang="ru-RU" sz="3600" dirty="0">
                <a:solidFill>
                  <a:srgbClr val="00B0F0"/>
                </a:solidFill>
              </a:rPr>
              <a:t/>
            </a:r>
            <a:br>
              <a:rPr lang="ru-RU" sz="3600" dirty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85" y="2700168"/>
            <a:ext cx="5535648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0" y="20250"/>
            <a:ext cx="9117000" cy="68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000" y="134567"/>
            <a:ext cx="6255000" cy="64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rot="5400000">
            <a:off x="772637" y="-112637"/>
            <a:ext cx="2619821" cy="3493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53500" y="1336500"/>
            <a:ext cx="2834999" cy="37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45"/>
          <a:stretch/>
        </p:blipFill>
        <p:spPr>
          <a:xfrm rot="5400000">
            <a:off x="8583991" y="3236009"/>
            <a:ext cx="2745000" cy="38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5937" y="-459137"/>
            <a:ext cx="2754821" cy="3673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29732" y="1420430"/>
            <a:ext cx="3141418" cy="4188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33873" y="3180259"/>
            <a:ext cx="3137321" cy="41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2" l="124" r="59" t="123"/>
          <a:stretch/>
        </p:blipFill>
        <p:spPr>
          <a:xfrm>
            <a:off x="1191000" y="389963"/>
            <a:ext cx="8820000" cy="64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1" l="51" r="27" t="14"/>
          <a:stretch/>
        </p:blipFill>
        <p:spPr>
          <a:xfrm>
            <a:off x="741000" y="234000"/>
            <a:ext cx="4541877" cy="2865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63" t="63"/>
          <a:stretch/>
        </p:blipFill>
        <p:spPr>
          <a:xfrm>
            <a:off x="6456000" y="249622"/>
            <a:ext cx="4275000" cy="2925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-1849" l="-2412" r="45"/>
          <a:stretch/>
        </p:blipFill>
        <p:spPr>
          <a:xfrm>
            <a:off x="865376" y="3509679"/>
            <a:ext cx="4417501" cy="3129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10" t="71"/>
          <a:stretch/>
        </p:blipFill>
        <p:spPr>
          <a:xfrm>
            <a:off x="6546000" y="3564000"/>
            <a:ext cx="4275000" cy="30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" r="55" t="-1"/>
          <a:stretch/>
        </p:blipFill>
        <p:spPr>
          <a:xfrm rot="16200000">
            <a:off x="1854926" y="-428978"/>
            <a:ext cx="2700001" cy="3616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52" t="58"/>
          <a:stretch/>
        </p:blipFill>
        <p:spPr>
          <a:xfrm>
            <a:off x="6996000" y="-57320"/>
            <a:ext cx="3690000" cy="2692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1" r="25" t="62"/>
          <a:stretch/>
        </p:blipFill>
        <p:spPr>
          <a:xfrm>
            <a:off x="2766000" y="2687490"/>
            <a:ext cx="5535000" cy="41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00" y="14933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00" y="54594"/>
            <a:ext cx="8982000" cy="67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00" y="-47250"/>
            <a:ext cx="8982000" cy="67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0" y="-55283"/>
            <a:ext cx="9237000" cy="69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9050"/>
            <a:ext cx="9105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0"/>
            <a:ext cx="8757000" cy="65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00" y="-36233"/>
            <a:ext cx="8279999" cy="71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" y="5701"/>
            <a:ext cx="12181865" cy="68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0" y="3264"/>
            <a:ext cx="10296689" cy="68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12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Предмет: «Изобразительная деятельность (лепка, рисование, аппликация)» Класс: 7 Тема урока: «Рисунок к 9 мая»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Светлана</cp:lastModifiedBy>
  <cp:revision>121</cp:revision>
  <dcterms:created xsi:type="dcterms:W3CDTF">2020-07-05T17:04:43Z</dcterms:created>
  <dcterms:modified xsi:type="dcterms:W3CDTF">2024-03-06T09:44:28Z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1163449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