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331" r:id="rId3"/>
    <p:sldId id="273" r:id="rId4"/>
    <p:sldId id="332" r:id="rId5"/>
    <p:sldId id="272" r:id="rId6"/>
    <p:sldId id="278" r:id="rId7"/>
    <p:sldId id="280" r:id="rId8"/>
    <p:sldId id="274" r:id="rId9"/>
    <p:sldId id="277" r:id="rId10"/>
    <p:sldId id="330" r:id="rId11"/>
    <p:sldId id="303" r:id="rId12"/>
    <p:sldId id="307" r:id="rId13"/>
    <p:sldId id="31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>
      <p:cViewPr varScale="1">
        <p:scale>
          <a:sx n="87" d="100"/>
          <a:sy n="87" d="100"/>
        </p:scale>
        <p:origin x="102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10.xml" Type="http://schemas.openxmlformats.org/officeDocument/2006/relationships/slideLayout"/><Relationship Id="rId5" Target="../media/image19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10.xml" Type="http://schemas.openxmlformats.org/officeDocument/2006/relationships/slideLayout"/><Relationship Id="rId5" Target="../media/image9.jpe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4626" y="68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Предмет: </a:t>
            </a:r>
            <a:r>
              <a:rPr lang="ru-RU" sz="4400" b="1" dirty="0" smtClean="0"/>
              <a:t>«Изобразительная деятельность (лепка, рисование, аппликация)»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Класс: </a:t>
            </a:r>
            <a:r>
              <a:rPr lang="ru-RU" sz="3600" b="1" dirty="0" smtClean="0"/>
              <a:t>7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900" b="1" dirty="0">
                <a:solidFill>
                  <a:srgbClr val="00B0F0"/>
                </a:solidFill>
              </a:rPr>
              <a:t>Тема урока: </a:t>
            </a:r>
            <a:r>
              <a:rPr lang="ru-RU" sz="4900" b="1" dirty="0" smtClean="0">
                <a:solidFill>
                  <a:srgbClr val="00B0F0"/>
                </a:solidFill>
              </a:rPr>
              <a:t>«Рисунок к 8 марта»</a:t>
            </a:r>
            <a:r>
              <a:rPr lang="ru-RU" sz="3600" dirty="0">
                <a:solidFill>
                  <a:srgbClr val="00B0F0"/>
                </a:solidFill>
              </a:rPr>
              <a:t/>
            </a:r>
            <a:br>
              <a:rPr lang="ru-RU" sz="3600" dirty="0">
                <a:solidFill>
                  <a:srgbClr val="00B0F0"/>
                </a:solidFill>
              </a:rPr>
            </a:br>
            <a:endParaRPr lang="ru-RU" sz="3600" dirty="0">
              <a:solidFill>
                <a:srgbClr val="00B0F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001" y="2667543"/>
            <a:ext cx="7446000" cy="418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2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000" y="20249"/>
            <a:ext cx="9097950" cy="682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9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000" y="99542"/>
            <a:ext cx="4450315" cy="33377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r="264"/>
          <a:stretch/>
        </p:blipFill>
        <p:spPr>
          <a:xfrm rot="16200000">
            <a:off x="7440875" y="-758349"/>
            <a:ext cx="3315066" cy="50761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l="70" r="140" t="339"/>
          <a:stretch/>
        </p:blipFill>
        <p:spPr>
          <a:xfrm>
            <a:off x="650999" y="3600904"/>
            <a:ext cx="4450315" cy="32570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/>
          <a:srcRect r="39" t="83"/>
          <a:stretch/>
        </p:blipFill>
        <p:spPr>
          <a:xfrm rot="5400000">
            <a:off x="7488072" y="2731556"/>
            <a:ext cx="3260562" cy="5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28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00" y="1044000"/>
            <a:ext cx="5400000" cy="405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167" r="27" t="155"/>
          <a:stretch/>
        </p:blipFill>
        <p:spPr>
          <a:xfrm>
            <a:off x="6231000" y="1044000"/>
            <a:ext cx="5203110" cy="40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7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778" y="-1"/>
            <a:ext cx="9449222" cy="708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1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02"/>
          <a:stretch/>
        </p:blipFill>
        <p:spPr>
          <a:xfrm>
            <a:off x="-22092" y="-61980"/>
            <a:ext cx="12166072" cy="693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2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000" y="-47250"/>
            <a:ext cx="9207000" cy="6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95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185"/>
          <a:stretch/>
        </p:blipFill>
        <p:spPr>
          <a:xfrm>
            <a:off x="515999" y="233999"/>
            <a:ext cx="4796865" cy="28827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000" y="134848"/>
            <a:ext cx="4876800" cy="304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999" y="3465579"/>
            <a:ext cx="4819230" cy="32128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7227" y="3473907"/>
            <a:ext cx="4863285" cy="324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5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00" y="414000"/>
            <a:ext cx="6823142" cy="585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6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" y="5701"/>
            <a:ext cx="12181865" cy="685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1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b="170" l="74" r="84" t="157"/>
          <a:stretch/>
        </p:blipFill>
        <p:spPr>
          <a:xfrm>
            <a:off x="1056000" y="6137"/>
            <a:ext cx="9900000" cy="68027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170" l="74" r="84" t="157"/>
          <a:stretch/>
        </p:blipFill>
        <p:spPr>
          <a:xfrm>
            <a:off x="1208400" y="158537"/>
            <a:ext cx="9900000" cy="680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3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00" y="3264"/>
            <a:ext cx="10296689" cy="685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51000" y="134567"/>
            <a:ext cx="6255000" cy="640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8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4691</TotalTime>
  <Words>12</Words>
  <Application>Microsoft Office PowerPoint</Application>
  <PresentationFormat>Широкоэкранный</PresentationFormat>
  <Paragraphs>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Предмет: «Изобразительная деятельность (лепка, рисование, аппликация)» Класс: 7 Тема урока: «Рисунок к 8 марта»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Светлана</cp:lastModifiedBy>
  <cp:revision>113</cp:revision>
  <dcterms:created xsi:type="dcterms:W3CDTF">2020-07-05T17:04:43Z</dcterms:created>
  <dcterms:modified xsi:type="dcterms:W3CDTF">2024-02-29T12:14:59Z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899804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