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23"/>
  </p:handoutMasterIdLst>
  <p:sldIdLst>
    <p:sldId id="257" r:id="rId5"/>
    <p:sldId id="263" r:id="rId6"/>
    <p:sldId id="264" r:id="rId7"/>
    <p:sldId id="268" r:id="rId8"/>
    <p:sldId id="269" r:id="rId9"/>
    <p:sldId id="272" r:id="rId10"/>
    <p:sldId id="271" r:id="rId11"/>
    <p:sldId id="267" r:id="rId12"/>
    <p:sldId id="282" r:id="rId13"/>
    <p:sldId id="277" r:id="rId14"/>
    <p:sldId id="285" r:id="rId15"/>
    <p:sldId id="287" r:id="rId16"/>
    <p:sldId id="286" r:id="rId17"/>
    <p:sldId id="288" r:id="rId18"/>
    <p:sldId id="289" r:id="rId19"/>
    <p:sldId id="291" r:id="rId20"/>
    <p:sldId id="290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68596" y="-97021"/>
            <a:ext cx="11823404" cy="13822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«Школа – интернат № 1»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E03ED-7E47-49F8-85CC-C05F7F323225}"/>
              </a:ext>
            </a:extLst>
          </p:cNvPr>
          <p:cNvSpPr txBox="1"/>
          <p:nvPr/>
        </p:nvSpPr>
        <p:spPr>
          <a:xfrm>
            <a:off x="148856" y="3604437"/>
            <a:ext cx="120431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(Лепка, рисование, аппликация)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«Б» класс</a:t>
            </a:r>
          </a:p>
          <a:p>
            <a:pPr algn="ctr"/>
            <a:r>
              <a:rPr lang="ru-RU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Иванникова Светлана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B10C67-160B-4CFC-9627-072348745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92" y="478464"/>
            <a:ext cx="7832326" cy="5539563"/>
          </a:xfrm>
          <a:custGeom>
            <a:avLst/>
            <a:gdLst>
              <a:gd name="connsiteX0" fmla="*/ 0 w 7832326"/>
              <a:gd name="connsiteY0" fmla="*/ 0 h 5539563"/>
              <a:gd name="connsiteX1" fmla="*/ 559452 w 7832326"/>
              <a:gd name="connsiteY1" fmla="*/ 0 h 5539563"/>
              <a:gd name="connsiteX2" fmla="*/ 1118904 w 7832326"/>
              <a:gd name="connsiteY2" fmla="*/ 0 h 5539563"/>
              <a:gd name="connsiteX3" fmla="*/ 1443386 w 7832326"/>
              <a:gd name="connsiteY3" fmla="*/ 0 h 5539563"/>
              <a:gd name="connsiteX4" fmla="*/ 2159484 w 7832326"/>
              <a:gd name="connsiteY4" fmla="*/ 0 h 5539563"/>
              <a:gd name="connsiteX5" fmla="*/ 2483966 w 7832326"/>
              <a:gd name="connsiteY5" fmla="*/ 0 h 5539563"/>
              <a:gd name="connsiteX6" fmla="*/ 2886772 w 7832326"/>
              <a:gd name="connsiteY6" fmla="*/ 0 h 5539563"/>
              <a:gd name="connsiteX7" fmla="*/ 3602870 w 7832326"/>
              <a:gd name="connsiteY7" fmla="*/ 0 h 5539563"/>
              <a:gd name="connsiteX8" fmla="*/ 4005675 w 7832326"/>
              <a:gd name="connsiteY8" fmla="*/ 0 h 5539563"/>
              <a:gd name="connsiteX9" fmla="*/ 4643450 w 7832326"/>
              <a:gd name="connsiteY9" fmla="*/ 0 h 5539563"/>
              <a:gd name="connsiteX10" fmla="*/ 5124579 w 7832326"/>
              <a:gd name="connsiteY10" fmla="*/ 0 h 5539563"/>
              <a:gd name="connsiteX11" fmla="*/ 5762354 w 7832326"/>
              <a:gd name="connsiteY11" fmla="*/ 0 h 5539563"/>
              <a:gd name="connsiteX12" fmla="*/ 6321806 w 7832326"/>
              <a:gd name="connsiteY12" fmla="*/ 0 h 5539563"/>
              <a:gd name="connsiteX13" fmla="*/ 6724611 w 7832326"/>
              <a:gd name="connsiteY13" fmla="*/ 0 h 5539563"/>
              <a:gd name="connsiteX14" fmla="*/ 7284063 w 7832326"/>
              <a:gd name="connsiteY14" fmla="*/ 0 h 5539563"/>
              <a:gd name="connsiteX15" fmla="*/ 7832326 w 7832326"/>
              <a:gd name="connsiteY15" fmla="*/ 0 h 5539563"/>
              <a:gd name="connsiteX16" fmla="*/ 7832326 w 7832326"/>
              <a:gd name="connsiteY16" fmla="*/ 498561 h 5539563"/>
              <a:gd name="connsiteX17" fmla="*/ 7832326 w 7832326"/>
              <a:gd name="connsiteY17" fmla="*/ 1107913 h 5539563"/>
              <a:gd name="connsiteX18" fmla="*/ 7832326 w 7832326"/>
              <a:gd name="connsiteY18" fmla="*/ 1772660 h 5539563"/>
              <a:gd name="connsiteX19" fmla="*/ 7832326 w 7832326"/>
              <a:gd name="connsiteY19" fmla="*/ 2437408 h 5539563"/>
              <a:gd name="connsiteX20" fmla="*/ 7832326 w 7832326"/>
              <a:gd name="connsiteY20" fmla="*/ 3046760 h 5539563"/>
              <a:gd name="connsiteX21" fmla="*/ 7832326 w 7832326"/>
              <a:gd name="connsiteY21" fmla="*/ 3434529 h 5539563"/>
              <a:gd name="connsiteX22" fmla="*/ 7832326 w 7832326"/>
              <a:gd name="connsiteY22" fmla="*/ 4099277 h 5539563"/>
              <a:gd name="connsiteX23" fmla="*/ 7832326 w 7832326"/>
              <a:gd name="connsiteY23" fmla="*/ 4487046 h 5539563"/>
              <a:gd name="connsiteX24" fmla="*/ 7832326 w 7832326"/>
              <a:gd name="connsiteY24" fmla="*/ 5539563 h 5539563"/>
              <a:gd name="connsiteX25" fmla="*/ 7351197 w 7832326"/>
              <a:gd name="connsiteY25" fmla="*/ 5539563 h 5539563"/>
              <a:gd name="connsiteX26" fmla="*/ 6635099 w 7832326"/>
              <a:gd name="connsiteY26" fmla="*/ 5539563 h 5539563"/>
              <a:gd name="connsiteX27" fmla="*/ 6153970 w 7832326"/>
              <a:gd name="connsiteY27" fmla="*/ 5539563 h 5539563"/>
              <a:gd name="connsiteX28" fmla="*/ 5516195 w 7832326"/>
              <a:gd name="connsiteY28" fmla="*/ 5539563 h 5539563"/>
              <a:gd name="connsiteX29" fmla="*/ 5191713 w 7832326"/>
              <a:gd name="connsiteY29" fmla="*/ 5539563 h 5539563"/>
              <a:gd name="connsiteX30" fmla="*/ 4553938 w 7832326"/>
              <a:gd name="connsiteY30" fmla="*/ 5539563 h 5539563"/>
              <a:gd name="connsiteX31" fmla="*/ 3916163 w 7832326"/>
              <a:gd name="connsiteY31" fmla="*/ 5539563 h 5539563"/>
              <a:gd name="connsiteX32" fmla="*/ 3356711 w 7832326"/>
              <a:gd name="connsiteY32" fmla="*/ 5539563 h 5539563"/>
              <a:gd name="connsiteX33" fmla="*/ 2718936 w 7832326"/>
              <a:gd name="connsiteY33" fmla="*/ 5539563 h 5539563"/>
              <a:gd name="connsiteX34" fmla="*/ 2081161 w 7832326"/>
              <a:gd name="connsiteY34" fmla="*/ 5539563 h 5539563"/>
              <a:gd name="connsiteX35" fmla="*/ 1443386 w 7832326"/>
              <a:gd name="connsiteY35" fmla="*/ 5539563 h 5539563"/>
              <a:gd name="connsiteX36" fmla="*/ 883934 w 7832326"/>
              <a:gd name="connsiteY36" fmla="*/ 5539563 h 5539563"/>
              <a:gd name="connsiteX37" fmla="*/ 0 w 7832326"/>
              <a:gd name="connsiteY37" fmla="*/ 5539563 h 5539563"/>
              <a:gd name="connsiteX38" fmla="*/ 0 w 7832326"/>
              <a:gd name="connsiteY38" fmla="*/ 5151794 h 5539563"/>
              <a:gd name="connsiteX39" fmla="*/ 0 w 7832326"/>
              <a:gd name="connsiteY39" fmla="*/ 4653233 h 5539563"/>
              <a:gd name="connsiteX40" fmla="*/ 0 w 7832326"/>
              <a:gd name="connsiteY40" fmla="*/ 4043881 h 5539563"/>
              <a:gd name="connsiteX41" fmla="*/ 0 w 7832326"/>
              <a:gd name="connsiteY41" fmla="*/ 3434529 h 5539563"/>
              <a:gd name="connsiteX42" fmla="*/ 0 w 7832326"/>
              <a:gd name="connsiteY42" fmla="*/ 2769782 h 5539563"/>
              <a:gd name="connsiteX43" fmla="*/ 0 w 7832326"/>
              <a:gd name="connsiteY43" fmla="*/ 2215825 h 5539563"/>
              <a:gd name="connsiteX44" fmla="*/ 0 w 7832326"/>
              <a:gd name="connsiteY44" fmla="*/ 1772660 h 5539563"/>
              <a:gd name="connsiteX45" fmla="*/ 0 w 7832326"/>
              <a:gd name="connsiteY45" fmla="*/ 1329495 h 5539563"/>
              <a:gd name="connsiteX46" fmla="*/ 0 w 7832326"/>
              <a:gd name="connsiteY46" fmla="*/ 720143 h 5539563"/>
              <a:gd name="connsiteX47" fmla="*/ 0 w 7832326"/>
              <a:gd name="connsiteY47" fmla="*/ 0 h 55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832326" h="5539563" fill="none" extrusionOk="0">
                <a:moveTo>
                  <a:pt x="0" y="0"/>
                </a:moveTo>
                <a:cubicBezTo>
                  <a:pt x="136095" y="-51852"/>
                  <a:pt x="326181" y="47645"/>
                  <a:pt x="559452" y="0"/>
                </a:cubicBezTo>
                <a:cubicBezTo>
                  <a:pt x="792723" y="-47645"/>
                  <a:pt x="862758" y="13609"/>
                  <a:pt x="1118904" y="0"/>
                </a:cubicBezTo>
                <a:cubicBezTo>
                  <a:pt x="1375050" y="-13609"/>
                  <a:pt x="1320620" y="24558"/>
                  <a:pt x="1443386" y="0"/>
                </a:cubicBezTo>
                <a:cubicBezTo>
                  <a:pt x="1566152" y="-24558"/>
                  <a:pt x="1925737" y="12285"/>
                  <a:pt x="2159484" y="0"/>
                </a:cubicBezTo>
                <a:cubicBezTo>
                  <a:pt x="2393231" y="-12285"/>
                  <a:pt x="2356219" y="22959"/>
                  <a:pt x="2483966" y="0"/>
                </a:cubicBezTo>
                <a:cubicBezTo>
                  <a:pt x="2611713" y="-22959"/>
                  <a:pt x="2692566" y="4536"/>
                  <a:pt x="2886772" y="0"/>
                </a:cubicBezTo>
                <a:cubicBezTo>
                  <a:pt x="3080978" y="-4536"/>
                  <a:pt x="3325122" y="370"/>
                  <a:pt x="3602870" y="0"/>
                </a:cubicBezTo>
                <a:cubicBezTo>
                  <a:pt x="3880618" y="-370"/>
                  <a:pt x="3815038" y="28949"/>
                  <a:pt x="4005675" y="0"/>
                </a:cubicBezTo>
                <a:cubicBezTo>
                  <a:pt x="4196313" y="-28949"/>
                  <a:pt x="4494849" y="68013"/>
                  <a:pt x="4643450" y="0"/>
                </a:cubicBezTo>
                <a:cubicBezTo>
                  <a:pt x="4792052" y="-68013"/>
                  <a:pt x="4928412" y="10238"/>
                  <a:pt x="5124579" y="0"/>
                </a:cubicBezTo>
                <a:cubicBezTo>
                  <a:pt x="5320746" y="-10238"/>
                  <a:pt x="5607489" y="55899"/>
                  <a:pt x="5762354" y="0"/>
                </a:cubicBezTo>
                <a:cubicBezTo>
                  <a:pt x="5917219" y="-55899"/>
                  <a:pt x="6064341" y="65436"/>
                  <a:pt x="6321806" y="0"/>
                </a:cubicBezTo>
                <a:cubicBezTo>
                  <a:pt x="6579271" y="-65436"/>
                  <a:pt x="6615917" y="13812"/>
                  <a:pt x="6724611" y="0"/>
                </a:cubicBezTo>
                <a:cubicBezTo>
                  <a:pt x="6833305" y="-13812"/>
                  <a:pt x="7097088" y="61803"/>
                  <a:pt x="7284063" y="0"/>
                </a:cubicBezTo>
                <a:cubicBezTo>
                  <a:pt x="7471038" y="-61803"/>
                  <a:pt x="7640792" y="61237"/>
                  <a:pt x="7832326" y="0"/>
                </a:cubicBezTo>
                <a:cubicBezTo>
                  <a:pt x="7841458" y="119230"/>
                  <a:pt x="7794602" y="288665"/>
                  <a:pt x="7832326" y="498561"/>
                </a:cubicBezTo>
                <a:cubicBezTo>
                  <a:pt x="7870050" y="708457"/>
                  <a:pt x="7806986" y="918337"/>
                  <a:pt x="7832326" y="1107913"/>
                </a:cubicBezTo>
                <a:cubicBezTo>
                  <a:pt x="7857666" y="1297489"/>
                  <a:pt x="7829687" y="1450707"/>
                  <a:pt x="7832326" y="1772660"/>
                </a:cubicBezTo>
                <a:cubicBezTo>
                  <a:pt x="7834965" y="2094613"/>
                  <a:pt x="7826655" y="2109351"/>
                  <a:pt x="7832326" y="2437408"/>
                </a:cubicBezTo>
                <a:cubicBezTo>
                  <a:pt x="7837997" y="2765465"/>
                  <a:pt x="7789320" y="2859180"/>
                  <a:pt x="7832326" y="3046760"/>
                </a:cubicBezTo>
                <a:cubicBezTo>
                  <a:pt x="7875332" y="3234340"/>
                  <a:pt x="7786174" y="3272486"/>
                  <a:pt x="7832326" y="3434529"/>
                </a:cubicBezTo>
                <a:cubicBezTo>
                  <a:pt x="7878478" y="3596572"/>
                  <a:pt x="7772887" y="3836645"/>
                  <a:pt x="7832326" y="4099277"/>
                </a:cubicBezTo>
                <a:cubicBezTo>
                  <a:pt x="7891765" y="4361909"/>
                  <a:pt x="7807762" y="4333770"/>
                  <a:pt x="7832326" y="4487046"/>
                </a:cubicBezTo>
                <a:cubicBezTo>
                  <a:pt x="7856890" y="4640322"/>
                  <a:pt x="7780137" y="5043224"/>
                  <a:pt x="7832326" y="5539563"/>
                </a:cubicBezTo>
                <a:cubicBezTo>
                  <a:pt x="7727982" y="5572524"/>
                  <a:pt x="7471551" y="5516251"/>
                  <a:pt x="7351197" y="5539563"/>
                </a:cubicBezTo>
                <a:cubicBezTo>
                  <a:pt x="7230843" y="5562875"/>
                  <a:pt x="6977095" y="5513683"/>
                  <a:pt x="6635099" y="5539563"/>
                </a:cubicBezTo>
                <a:cubicBezTo>
                  <a:pt x="6293103" y="5565443"/>
                  <a:pt x="6322870" y="5498852"/>
                  <a:pt x="6153970" y="5539563"/>
                </a:cubicBezTo>
                <a:cubicBezTo>
                  <a:pt x="5985070" y="5580274"/>
                  <a:pt x="5716384" y="5465977"/>
                  <a:pt x="5516195" y="5539563"/>
                </a:cubicBezTo>
                <a:cubicBezTo>
                  <a:pt x="5316007" y="5613149"/>
                  <a:pt x="5306676" y="5531608"/>
                  <a:pt x="5191713" y="5539563"/>
                </a:cubicBezTo>
                <a:cubicBezTo>
                  <a:pt x="5076750" y="5547518"/>
                  <a:pt x="4687079" y="5538124"/>
                  <a:pt x="4553938" y="5539563"/>
                </a:cubicBezTo>
                <a:cubicBezTo>
                  <a:pt x="4420798" y="5541002"/>
                  <a:pt x="4069740" y="5492646"/>
                  <a:pt x="3916163" y="5539563"/>
                </a:cubicBezTo>
                <a:cubicBezTo>
                  <a:pt x="3762586" y="5586480"/>
                  <a:pt x="3481996" y="5530273"/>
                  <a:pt x="3356711" y="5539563"/>
                </a:cubicBezTo>
                <a:cubicBezTo>
                  <a:pt x="3231426" y="5548853"/>
                  <a:pt x="2852339" y="5495573"/>
                  <a:pt x="2718936" y="5539563"/>
                </a:cubicBezTo>
                <a:cubicBezTo>
                  <a:pt x="2585534" y="5583553"/>
                  <a:pt x="2314528" y="5479583"/>
                  <a:pt x="2081161" y="5539563"/>
                </a:cubicBezTo>
                <a:cubicBezTo>
                  <a:pt x="1847795" y="5599543"/>
                  <a:pt x="1588698" y="5496224"/>
                  <a:pt x="1443386" y="5539563"/>
                </a:cubicBezTo>
                <a:cubicBezTo>
                  <a:pt x="1298075" y="5582902"/>
                  <a:pt x="998920" y="5473283"/>
                  <a:pt x="883934" y="5539563"/>
                </a:cubicBezTo>
                <a:cubicBezTo>
                  <a:pt x="768948" y="5605843"/>
                  <a:pt x="271063" y="5504804"/>
                  <a:pt x="0" y="5539563"/>
                </a:cubicBezTo>
                <a:cubicBezTo>
                  <a:pt x="-12061" y="5420706"/>
                  <a:pt x="21231" y="5266655"/>
                  <a:pt x="0" y="5151794"/>
                </a:cubicBezTo>
                <a:cubicBezTo>
                  <a:pt x="-21231" y="5036933"/>
                  <a:pt x="50118" y="4897965"/>
                  <a:pt x="0" y="4653233"/>
                </a:cubicBezTo>
                <a:cubicBezTo>
                  <a:pt x="-50118" y="4408501"/>
                  <a:pt x="18494" y="4281226"/>
                  <a:pt x="0" y="4043881"/>
                </a:cubicBezTo>
                <a:cubicBezTo>
                  <a:pt x="-18494" y="3806536"/>
                  <a:pt x="55471" y="3717806"/>
                  <a:pt x="0" y="3434529"/>
                </a:cubicBezTo>
                <a:cubicBezTo>
                  <a:pt x="-55471" y="3151252"/>
                  <a:pt x="10905" y="3018991"/>
                  <a:pt x="0" y="2769782"/>
                </a:cubicBezTo>
                <a:cubicBezTo>
                  <a:pt x="-10905" y="2520573"/>
                  <a:pt x="45583" y="2433325"/>
                  <a:pt x="0" y="2215825"/>
                </a:cubicBezTo>
                <a:cubicBezTo>
                  <a:pt x="-45583" y="1998325"/>
                  <a:pt x="51023" y="1985914"/>
                  <a:pt x="0" y="1772660"/>
                </a:cubicBezTo>
                <a:cubicBezTo>
                  <a:pt x="-51023" y="1559406"/>
                  <a:pt x="34961" y="1535059"/>
                  <a:pt x="0" y="1329495"/>
                </a:cubicBezTo>
                <a:cubicBezTo>
                  <a:pt x="-34961" y="1123931"/>
                  <a:pt x="73029" y="1012102"/>
                  <a:pt x="0" y="720143"/>
                </a:cubicBezTo>
                <a:cubicBezTo>
                  <a:pt x="-73029" y="428184"/>
                  <a:pt x="46034" y="156266"/>
                  <a:pt x="0" y="0"/>
                </a:cubicBezTo>
                <a:close/>
              </a:path>
              <a:path w="7832326" h="5539563" stroke="0" extrusionOk="0">
                <a:moveTo>
                  <a:pt x="0" y="0"/>
                </a:moveTo>
                <a:cubicBezTo>
                  <a:pt x="252004" y="-53308"/>
                  <a:pt x="412265" y="29736"/>
                  <a:pt x="716098" y="0"/>
                </a:cubicBezTo>
                <a:cubicBezTo>
                  <a:pt x="1019931" y="-29736"/>
                  <a:pt x="1011149" y="38037"/>
                  <a:pt x="1118904" y="0"/>
                </a:cubicBezTo>
                <a:cubicBezTo>
                  <a:pt x="1226659" y="-38037"/>
                  <a:pt x="1443683" y="14695"/>
                  <a:pt x="1678356" y="0"/>
                </a:cubicBezTo>
                <a:cubicBezTo>
                  <a:pt x="1913029" y="-14695"/>
                  <a:pt x="2051488" y="81011"/>
                  <a:pt x="2394454" y="0"/>
                </a:cubicBezTo>
                <a:cubicBezTo>
                  <a:pt x="2737420" y="-81011"/>
                  <a:pt x="2766311" y="943"/>
                  <a:pt x="3110552" y="0"/>
                </a:cubicBezTo>
                <a:cubicBezTo>
                  <a:pt x="3454793" y="-943"/>
                  <a:pt x="3682264" y="62195"/>
                  <a:pt x="3826651" y="0"/>
                </a:cubicBezTo>
                <a:cubicBezTo>
                  <a:pt x="3971038" y="-62195"/>
                  <a:pt x="4057235" y="3063"/>
                  <a:pt x="4151133" y="0"/>
                </a:cubicBezTo>
                <a:cubicBezTo>
                  <a:pt x="4245031" y="-3063"/>
                  <a:pt x="4717656" y="1441"/>
                  <a:pt x="4867231" y="0"/>
                </a:cubicBezTo>
                <a:cubicBezTo>
                  <a:pt x="5016806" y="-1441"/>
                  <a:pt x="5202962" y="27514"/>
                  <a:pt x="5505006" y="0"/>
                </a:cubicBezTo>
                <a:cubicBezTo>
                  <a:pt x="5807050" y="-27514"/>
                  <a:pt x="5810279" y="18526"/>
                  <a:pt x="5907812" y="0"/>
                </a:cubicBezTo>
                <a:cubicBezTo>
                  <a:pt x="6005345" y="-18526"/>
                  <a:pt x="6113700" y="34900"/>
                  <a:pt x="6310617" y="0"/>
                </a:cubicBezTo>
                <a:cubicBezTo>
                  <a:pt x="6507535" y="-34900"/>
                  <a:pt x="6749738" y="37851"/>
                  <a:pt x="7026715" y="0"/>
                </a:cubicBezTo>
                <a:cubicBezTo>
                  <a:pt x="7303692" y="-37851"/>
                  <a:pt x="7497991" y="58387"/>
                  <a:pt x="7832326" y="0"/>
                </a:cubicBezTo>
                <a:cubicBezTo>
                  <a:pt x="7875433" y="78810"/>
                  <a:pt x="7786047" y="267687"/>
                  <a:pt x="7832326" y="387769"/>
                </a:cubicBezTo>
                <a:cubicBezTo>
                  <a:pt x="7878605" y="507851"/>
                  <a:pt x="7810231" y="692119"/>
                  <a:pt x="7832326" y="775539"/>
                </a:cubicBezTo>
                <a:cubicBezTo>
                  <a:pt x="7854421" y="858959"/>
                  <a:pt x="7827441" y="1238803"/>
                  <a:pt x="7832326" y="1384891"/>
                </a:cubicBezTo>
                <a:cubicBezTo>
                  <a:pt x="7837211" y="1530979"/>
                  <a:pt x="7807634" y="1828027"/>
                  <a:pt x="7832326" y="1994243"/>
                </a:cubicBezTo>
                <a:cubicBezTo>
                  <a:pt x="7857018" y="2160459"/>
                  <a:pt x="7786977" y="2260928"/>
                  <a:pt x="7832326" y="2382012"/>
                </a:cubicBezTo>
                <a:cubicBezTo>
                  <a:pt x="7877675" y="2503096"/>
                  <a:pt x="7761439" y="2902159"/>
                  <a:pt x="7832326" y="3046760"/>
                </a:cubicBezTo>
                <a:cubicBezTo>
                  <a:pt x="7903213" y="3191361"/>
                  <a:pt x="7784311" y="3393120"/>
                  <a:pt x="7832326" y="3545320"/>
                </a:cubicBezTo>
                <a:cubicBezTo>
                  <a:pt x="7880341" y="3697520"/>
                  <a:pt x="7775981" y="3800129"/>
                  <a:pt x="7832326" y="4043881"/>
                </a:cubicBezTo>
                <a:cubicBezTo>
                  <a:pt x="7888671" y="4287633"/>
                  <a:pt x="7804919" y="4551618"/>
                  <a:pt x="7832326" y="4708629"/>
                </a:cubicBezTo>
                <a:cubicBezTo>
                  <a:pt x="7859733" y="4865640"/>
                  <a:pt x="7821703" y="5194835"/>
                  <a:pt x="7832326" y="5539563"/>
                </a:cubicBezTo>
                <a:cubicBezTo>
                  <a:pt x="7697704" y="5570923"/>
                  <a:pt x="7609372" y="5513925"/>
                  <a:pt x="7507844" y="5539563"/>
                </a:cubicBezTo>
                <a:cubicBezTo>
                  <a:pt x="7406316" y="5565201"/>
                  <a:pt x="7182322" y="5515638"/>
                  <a:pt x="6870069" y="5539563"/>
                </a:cubicBezTo>
                <a:cubicBezTo>
                  <a:pt x="6557816" y="5563488"/>
                  <a:pt x="6688140" y="5521237"/>
                  <a:pt x="6545587" y="5539563"/>
                </a:cubicBezTo>
                <a:cubicBezTo>
                  <a:pt x="6403034" y="5557889"/>
                  <a:pt x="6242032" y="5516656"/>
                  <a:pt x="6064458" y="5539563"/>
                </a:cubicBezTo>
                <a:cubicBezTo>
                  <a:pt x="5886884" y="5562470"/>
                  <a:pt x="5829584" y="5526554"/>
                  <a:pt x="5661653" y="5539563"/>
                </a:cubicBezTo>
                <a:cubicBezTo>
                  <a:pt x="5493723" y="5552572"/>
                  <a:pt x="5323229" y="5538587"/>
                  <a:pt x="5102201" y="5539563"/>
                </a:cubicBezTo>
                <a:cubicBezTo>
                  <a:pt x="4881173" y="5540539"/>
                  <a:pt x="4678113" y="5523910"/>
                  <a:pt x="4542749" y="5539563"/>
                </a:cubicBezTo>
                <a:cubicBezTo>
                  <a:pt x="4407385" y="5555216"/>
                  <a:pt x="4270774" y="5531736"/>
                  <a:pt x="4139944" y="5539563"/>
                </a:cubicBezTo>
                <a:cubicBezTo>
                  <a:pt x="4009114" y="5547390"/>
                  <a:pt x="3831064" y="5528635"/>
                  <a:pt x="3737138" y="5539563"/>
                </a:cubicBezTo>
                <a:cubicBezTo>
                  <a:pt x="3643212" y="5550491"/>
                  <a:pt x="3328795" y="5520827"/>
                  <a:pt x="3177687" y="5539563"/>
                </a:cubicBezTo>
                <a:cubicBezTo>
                  <a:pt x="3026579" y="5558299"/>
                  <a:pt x="2780368" y="5506421"/>
                  <a:pt x="2461588" y="5539563"/>
                </a:cubicBezTo>
                <a:cubicBezTo>
                  <a:pt x="2142808" y="5572705"/>
                  <a:pt x="2126972" y="5528951"/>
                  <a:pt x="1902136" y="5539563"/>
                </a:cubicBezTo>
                <a:cubicBezTo>
                  <a:pt x="1677300" y="5550175"/>
                  <a:pt x="1692620" y="5522478"/>
                  <a:pt x="1499331" y="5539563"/>
                </a:cubicBezTo>
                <a:cubicBezTo>
                  <a:pt x="1306043" y="5556648"/>
                  <a:pt x="1035076" y="5518929"/>
                  <a:pt x="783233" y="5539563"/>
                </a:cubicBezTo>
                <a:cubicBezTo>
                  <a:pt x="531390" y="5560197"/>
                  <a:pt x="256614" y="5463724"/>
                  <a:pt x="0" y="5539563"/>
                </a:cubicBezTo>
                <a:cubicBezTo>
                  <a:pt x="-371" y="5331787"/>
                  <a:pt x="20575" y="5301204"/>
                  <a:pt x="0" y="5096398"/>
                </a:cubicBezTo>
                <a:cubicBezTo>
                  <a:pt x="-20575" y="4891593"/>
                  <a:pt x="53174" y="4627094"/>
                  <a:pt x="0" y="4487046"/>
                </a:cubicBezTo>
                <a:cubicBezTo>
                  <a:pt x="-53174" y="4346998"/>
                  <a:pt x="45206" y="4102618"/>
                  <a:pt x="0" y="3877694"/>
                </a:cubicBezTo>
                <a:cubicBezTo>
                  <a:pt x="-45206" y="3652770"/>
                  <a:pt x="42746" y="3646844"/>
                  <a:pt x="0" y="3489925"/>
                </a:cubicBezTo>
                <a:cubicBezTo>
                  <a:pt x="-42746" y="3333006"/>
                  <a:pt x="61931" y="3015073"/>
                  <a:pt x="0" y="2880573"/>
                </a:cubicBezTo>
                <a:cubicBezTo>
                  <a:pt x="-61931" y="2746073"/>
                  <a:pt x="36192" y="2494601"/>
                  <a:pt x="0" y="2382012"/>
                </a:cubicBezTo>
                <a:cubicBezTo>
                  <a:pt x="-36192" y="2269423"/>
                  <a:pt x="11615" y="2155678"/>
                  <a:pt x="0" y="1938847"/>
                </a:cubicBezTo>
                <a:cubicBezTo>
                  <a:pt x="-11615" y="1722017"/>
                  <a:pt x="25067" y="1711067"/>
                  <a:pt x="0" y="1551078"/>
                </a:cubicBezTo>
                <a:cubicBezTo>
                  <a:pt x="-25067" y="1391089"/>
                  <a:pt x="3740" y="1346116"/>
                  <a:pt x="0" y="1163308"/>
                </a:cubicBezTo>
                <a:cubicBezTo>
                  <a:pt x="-3740" y="980500"/>
                  <a:pt x="3642" y="702428"/>
                  <a:pt x="0" y="553956"/>
                </a:cubicBezTo>
                <a:cubicBezTo>
                  <a:pt x="-3642" y="405484"/>
                  <a:pt x="12855" y="150138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922989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68AE6-3505-4471-A3C6-B1351A2064F8}"/>
              </a:ext>
            </a:extLst>
          </p:cNvPr>
          <p:cNvSpPr txBox="1"/>
          <p:nvPr/>
        </p:nvSpPr>
        <p:spPr>
          <a:xfrm>
            <a:off x="552894" y="308344"/>
            <a:ext cx="333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Обводим по шаблону и вырезаем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C8972-91AA-45FE-BBC1-3191BC8A4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467" y="2349716"/>
            <a:ext cx="2021033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090A1-6C86-422D-BD3E-E99C99D44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8" y="590107"/>
            <a:ext cx="6974959" cy="5514472"/>
          </a:xfrm>
          <a:custGeom>
            <a:avLst/>
            <a:gdLst>
              <a:gd name="connsiteX0" fmla="*/ 0 w 6974959"/>
              <a:gd name="connsiteY0" fmla="*/ 0 h 5514472"/>
              <a:gd name="connsiteX1" fmla="*/ 581247 w 6974959"/>
              <a:gd name="connsiteY1" fmla="*/ 0 h 5514472"/>
              <a:gd name="connsiteX2" fmla="*/ 1022994 w 6974959"/>
              <a:gd name="connsiteY2" fmla="*/ 0 h 5514472"/>
              <a:gd name="connsiteX3" fmla="*/ 1673990 w 6974959"/>
              <a:gd name="connsiteY3" fmla="*/ 0 h 5514472"/>
              <a:gd name="connsiteX4" fmla="*/ 2255237 w 6974959"/>
              <a:gd name="connsiteY4" fmla="*/ 0 h 5514472"/>
              <a:gd name="connsiteX5" fmla="*/ 2975983 w 6974959"/>
              <a:gd name="connsiteY5" fmla="*/ 0 h 5514472"/>
              <a:gd name="connsiteX6" fmla="*/ 3696728 w 6974959"/>
              <a:gd name="connsiteY6" fmla="*/ 0 h 5514472"/>
              <a:gd name="connsiteX7" fmla="*/ 4277975 w 6974959"/>
              <a:gd name="connsiteY7" fmla="*/ 0 h 5514472"/>
              <a:gd name="connsiteX8" fmla="*/ 4649973 w 6974959"/>
              <a:gd name="connsiteY8" fmla="*/ 0 h 5514472"/>
              <a:gd name="connsiteX9" fmla="*/ 5161470 w 6974959"/>
              <a:gd name="connsiteY9" fmla="*/ 0 h 5514472"/>
              <a:gd name="connsiteX10" fmla="*/ 5812466 w 6974959"/>
              <a:gd name="connsiteY10" fmla="*/ 0 h 5514472"/>
              <a:gd name="connsiteX11" fmla="*/ 6393712 w 6974959"/>
              <a:gd name="connsiteY11" fmla="*/ 0 h 5514472"/>
              <a:gd name="connsiteX12" fmla="*/ 6974959 w 6974959"/>
              <a:gd name="connsiteY12" fmla="*/ 0 h 5514472"/>
              <a:gd name="connsiteX13" fmla="*/ 6974959 w 6974959"/>
              <a:gd name="connsiteY13" fmla="*/ 551447 h 5514472"/>
              <a:gd name="connsiteX14" fmla="*/ 6974959 w 6974959"/>
              <a:gd name="connsiteY14" fmla="*/ 1158039 h 5514472"/>
              <a:gd name="connsiteX15" fmla="*/ 6974959 w 6974959"/>
              <a:gd name="connsiteY15" fmla="*/ 1544052 h 5514472"/>
              <a:gd name="connsiteX16" fmla="*/ 6974959 w 6974959"/>
              <a:gd name="connsiteY16" fmla="*/ 1930065 h 5514472"/>
              <a:gd name="connsiteX17" fmla="*/ 6974959 w 6974959"/>
              <a:gd name="connsiteY17" fmla="*/ 2591802 h 5514472"/>
              <a:gd name="connsiteX18" fmla="*/ 6974959 w 6974959"/>
              <a:gd name="connsiteY18" fmla="*/ 3253538 h 5514472"/>
              <a:gd name="connsiteX19" fmla="*/ 6974959 w 6974959"/>
              <a:gd name="connsiteY19" fmla="*/ 3749841 h 5514472"/>
              <a:gd name="connsiteX20" fmla="*/ 6974959 w 6974959"/>
              <a:gd name="connsiteY20" fmla="*/ 4135854 h 5514472"/>
              <a:gd name="connsiteX21" fmla="*/ 6974959 w 6974959"/>
              <a:gd name="connsiteY21" fmla="*/ 4577012 h 5514472"/>
              <a:gd name="connsiteX22" fmla="*/ 6974959 w 6974959"/>
              <a:gd name="connsiteY22" fmla="*/ 5018170 h 5514472"/>
              <a:gd name="connsiteX23" fmla="*/ 6974959 w 6974959"/>
              <a:gd name="connsiteY23" fmla="*/ 5514472 h 5514472"/>
              <a:gd name="connsiteX24" fmla="*/ 6323963 w 6974959"/>
              <a:gd name="connsiteY24" fmla="*/ 5514472 h 5514472"/>
              <a:gd name="connsiteX25" fmla="*/ 5603217 w 6974959"/>
              <a:gd name="connsiteY25" fmla="*/ 5514472 h 5514472"/>
              <a:gd name="connsiteX26" fmla="*/ 5161470 w 6974959"/>
              <a:gd name="connsiteY26" fmla="*/ 5514472 h 5514472"/>
              <a:gd name="connsiteX27" fmla="*/ 4440724 w 6974959"/>
              <a:gd name="connsiteY27" fmla="*/ 5514472 h 5514472"/>
              <a:gd name="connsiteX28" fmla="*/ 4068726 w 6974959"/>
              <a:gd name="connsiteY28" fmla="*/ 5514472 h 5514472"/>
              <a:gd name="connsiteX29" fmla="*/ 3347980 w 6974959"/>
              <a:gd name="connsiteY29" fmla="*/ 5514472 h 5514472"/>
              <a:gd name="connsiteX30" fmla="*/ 2836483 w 6974959"/>
              <a:gd name="connsiteY30" fmla="*/ 5514472 h 5514472"/>
              <a:gd name="connsiteX31" fmla="*/ 2324986 w 6974959"/>
              <a:gd name="connsiteY31" fmla="*/ 5514472 h 5514472"/>
              <a:gd name="connsiteX32" fmla="*/ 1673990 w 6974959"/>
              <a:gd name="connsiteY32" fmla="*/ 5514472 h 5514472"/>
              <a:gd name="connsiteX33" fmla="*/ 953244 w 6974959"/>
              <a:gd name="connsiteY33" fmla="*/ 5514472 h 5514472"/>
              <a:gd name="connsiteX34" fmla="*/ 0 w 6974959"/>
              <a:gd name="connsiteY34" fmla="*/ 5514472 h 5514472"/>
              <a:gd name="connsiteX35" fmla="*/ 0 w 6974959"/>
              <a:gd name="connsiteY35" fmla="*/ 5128459 h 5514472"/>
              <a:gd name="connsiteX36" fmla="*/ 0 w 6974959"/>
              <a:gd name="connsiteY36" fmla="*/ 4466722 h 5514472"/>
              <a:gd name="connsiteX37" fmla="*/ 0 w 6974959"/>
              <a:gd name="connsiteY37" fmla="*/ 3804986 h 5514472"/>
              <a:gd name="connsiteX38" fmla="*/ 0 w 6974959"/>
              <a:gd name="connsiteY38" fmla="*/ 3308683 h 5514472"/>
              <a:gd name="connsiteX39" fmla="*/ 0 w 6974959"/>
              <a:gd name="connsiteY39" fmla="*/ 2922670 h 5514472"/>
              <a:gd name="connsiteX40" fmla="*/ 0 w 6974959"/>
              <a:gd name="connsiteY40" fmla="*/ 2481512 h 5514472"/>
              <a:gd name="connsiteX41" fmla="*/ 0 w 6974959"/>
              <a:gd name="connsiteY41" fmla="*/ 1930065 h 5514472"/>
              <a:gd name="connsiteX42" fmla="*/ 0 w 6974959"/>
              <a:gd name="connsiteY42" fmla="*/ 1378618 h 5514472"/>
              <a:gd name="connsiteX43" fmla="*/ 0 w 6974959"/>
              <a:gd name="connsiteY43" fmla="*/ 716881 h 5514472"/>
              <a:gd name="connsiteX44" fmla="*/ 0 w 6974959"/>
              <a:gd name="connsiteY44" fmla="*/ 0 h 551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974959" h="5514472" fill="none" extrusionOk="0">
                <a:moveTo>
                  <a:pt x="0" y="0"/>
                </a:moveTo>
                <a:cubicBezTo>
                  <a:pt x="172383" y="-39353"/>
                  <a:pt x="337234" y="55173"/>
                  <a:pt x="581247" y="0"/>
                </a:cubicBezTo>
                <a:cubicBezTo>
                  <a:pt x="825260" y="-55173"/>
                  <a:pt x="904949" y="44825"/>
                  <a:pt x="1022994" y="0"/>
                </a:cubicBezTo>
                <a:cubicBezTo>
                  <a:pt x="1141039" y="-44825"/>
                  <a:pt x="1487549" y="8263"/>
                  <a:pt x="1673990" y="0"/>
                </a:cubicBezTo>
                <a:cubicBezTo>
                  <a:pt x="1860431" y="-8263"/>
                  <a:pt x="2103304" y="62078"/>
                  <a:pt x="2255237" y="0"/>
                </a:cubicBezTo>
                <a:cubicBezTo>
                  <a:pt x="2407170" y="-62078"/>
                  <a:pt x="2781405" y="1732"/>
                  <a:pt x="2975983" y="0"/>
                </a:cubicBezTo>
                <a:cubicBezTo>
                  <a:pt x="3170561" y="-1732"/>
                  <a:pt x="3538161" y="15425"/>
                  <a:pt x="3696728" y="0"/>
                </a:cubicBezTo>
                <a:cubicBezTo>
                  <a:pt x="3855296" y="-15425"/>
                  <a:pt x="4122026" y="37172"/>
                  <a:pt x="4277975" y="0"/>
                </a:cubicBezTo>
                <a:cubicBezTo>
                  <a:pt x="4433924" y="-37172"/>
                  <a:pt x="4479136" y="21460"/>
                  <a:pt x="4649973" y="0"/>
                </a:cubicBezTo>
                <a:cubicBezTo>
                  <a:pt x="4820810" y="-21460"/>
                  <a:pt x="4934167" y="11175"/>
                  <a:pt x="5161470" y="0"/>
                </a:cubicBezTo>
                <a:cubicBezTo>
                  <a:pt x="5388773" y="-11175"/>
                  <a:pt x="5492512" y="66859"/>
                  <a:pt x="5812466" y="0"/>
                </a:cubicBezTo>
                <a:cubicBezTo>
                  <a:pt x="6132420" y="-66859"/>
                  <a:pt x="6205169" y="68506"/>
                  <a:pt x="6393712" y="0"/>
                </a:cubicBezTo>
                <a:cubicBezTo>
                  <a:pt x="6582255" y="-68506"/>
                  <a:pt x="6824501" y="65775"/>
                  <a:pt x="6974959" y="0"/>
                </a:cubicBezTo>
                <a:cubicBezTo>
                  <a:pt x="7019706" y="128019"/>
                  <a:pt x="6971505" y="365972"/>
                  <a:pt x="6974959" y="551447"/>
                </a:cubicBezTo>
                <a:cubicBezTo>
                  <a:pt x="6978413" y="736922"/>
                  <a:pt x="6914930" y="931892"/>
                  <a:pt x="6974959" y="1158039"/>
                </a:cubicBezTo>
                <a:cubicBezTo>
                  <a:pt x="7034988" y="1384186"/>
                  <a:pt x="6965256" y="1435467"/>
                  <a:pt x="6974959" y="1544052"/>
                </a:cubicBezTo>
                <a:cubicBezTo>
                  <a:pt x="6984662" y="1652637"/>
                  <a:pt x="6950114" y="1775206"/>
                  <a:pt x="6974959" y="1930065"/>
                </a:cubicBezTo>
                <a:cubicBezTo>
                  <a:pt x="6999804" y="2084924"/>
                  <a:pt x="6969567" y="2453545"/>
                  <a:pt x="6974959" y="2591802"/>
                </a:cubicBezTo>
                <a:cubicBezTo>
                  <a:pt x="6980351" y="2730059"/>
                  <a:pt x="6961280" y="3095342"/>
                  <a:pt x="6974959" y="3253538"/>
                </a:cubicBezTo>
                <a:cubicBezTo>
                  <a:pt x="6988638" y="3411734"/>
                  <a:pt x="6942417" y="3556363"/>
                  <a:pt x="6974959" y="3749841"/>
                </a:cubicBezTo>
                <a:cubicBezTo>
                  <a:pt x="7007501" y="3943319"/>
                  <a:pt x="6966432" y="4027341"/>
                  <a:pt x="6974959" y="4135854"/>
                </a:cubicBezTo>
                <a:cubicBezTo>
                  <a:pt x="6983486" y="4244367"/>
                  <a:pt x="6949462" y="4464611"/>
                  <a:pt x="6974959" y="4577012"/>
                </a:cubicBezTo>
                <a:cubicBezTo>
                  <a:pt x="7000456" y="4689413"/>
                  <a:pt x="6959280" y="4897035"/>
                  <a:pt x="6974959" y="5018170"/>
                </a:cubicBezTo>
                <a:cubicBezTo>
                  <a:pt x="6990638" y="5139305"/>
                  <a:pt x="6966113" y="5299414"/>
                  <a:pt x="6974959" y="5514472"/>
                </a:cubicBezTo>
                <a:cubicBezTo>
                  <a:pt x="6717153" y="5552146"/>
                  <a:pt x="6491816" y="5496949"/>
                  <a:pt x="6323963" y="5514472"/>
                </a:cubicBezTo>
                <a:cubicBezTo>
                  <a:pt x="6156110" y="5531995"/>
                  <a:pt x="5748190" y="5434026"/>
                  <a:pt x="5603217" y="5514472"/>
                </a:cubicBezTo>
                <a:cubicBezTo>
                  <a:pt x="5458244" y="5594918"/>
                  <a:pt x="5287437" y="5500241"/>
                  <a:pt x="5161470" y="5514472"/>
                </a:cubicBezTo>
                <a:cubicBezTo>
                  <a:pt x="5035503" y="5528703"/>
                  <a:pt x="4627034" y="5451038"/>
                  <a:pt x="4440724" y="5514472"/>
                </a:cubicBezTo>
                <a:cubicBezTo>
                  <a:pt x="4254414" y="5577906"/>
                  <a:pt x="4211536" y="5513883"/>
                  <a:pt x="4068726" y="5514472"/>
                </a:cubicBezTo>
                <a:cubicBezTo>
                  <a:pt x="3925916" y="5515061"/>
                  <a:pt x="3544034" y="5471280"/>
                  <a:pt x="3347980" y="5514472"/>
                </a:cubicBezTo>
                <a:cubicBezTo>
                  <a:pt x="3151926" y="5557664"/>
                  <a:pt x="2954941" y="5463077"/>
                  <a:pt x="2836483" y="5514472"/>
                </a:cubicBezTo>
                <a:cubicBezTo>
                  <a:pt x="2718025" y="5565867"/>
                  <a:pt x="2576325" y="5454844"/>
                  <a:pt x="2324986" y="5514472"/>
                </a:cubicBezTo>
                <a:cubicBezTo>
                  <a:pt x="2073647" y="5574100"/>
                  <a:pt x="1891103" y="5471977"/>
                  <a:pt x="1673990" y="5514472"/>
                </a:cubicBezTo>
                <a:cubicBezTo>
                  <a:pt x="1456877" y="5556967"/>
                  <a:pt x="1224297" y="5512945"/>
                  <a:pt x="953244" y="5514472"/>
                </a:cubicBezTo>
                <a:cubicBezTo>
                  <a:pt x="682191" y="5515999"/>
                  <a:pt x="346262" y="5507432"/>
                  <a:pt x="0" y="5514472"/>
                </a:cubicBezTo>
                <a:cubicBezTo>
                  <a:pt x="-45115" y="5377118"/>
                  <a:pt x="18006" y="5275418"/>
                  <a:pt x="0" y="5128459"/>
                </a:cubicBezTo>
                <a:cubicBezTo>
                  <a:pt x="-18006" y="4981500"/>
                  <a:pt x="7629" y="4693169"/>
                  <a:pt x="0" y="4466722"/>
                </a:cubicBezTo>
                <a:cubicBezTo>
                  <a:pt x="-7629" y="4240275"/>
                  <a:pt x="67557" y="4010741"/>
                  <a:pt x="0" y="3804986"/>
                </a:cubicBezTo>
                <a:cubicBezTo>
                  <a:pt x="-67557" y="3599231"/>
                  <a:pt x="828" y="3462211"/>
                  <a:pt x="0" y="3308683"/>
                </a:cubicBezTo>
                <a:cubicBezTo>
                  <a:pt x="-828" y="3155155"/>
                  <a:pt x="17618" y="3031284"/>
                  <a:pt x="0" y="2922670"/>
                </a:cubicBezTo>
                <a:cubicBezTo>
                  <a:pt x="-17618" y="2814056"/>
                  <a:pt x="35561" y="2583012"/>
                  <a:pt x="0" y="2481512"/>
                </a:cubicBezTo>
                <a:cubicBezTo>
                  <a:pt x="-35561" y="2380012"/>
                  <a:pt x="53103" y="2056167"/>
                  <a:pt x="0" y="1930065"/>
                </a:cubicBezTo>
                <a:cubicBezTo>
                  <a:pt x="-53103" y="1803963"/>
                  <a:pt x="37145" y="1607760"/>
                  <a:pt x="0" y="1378618"/>
                </a:cubicBezTo>
                <a:cubicBezTo>
                  <a:pt x="-37145" y="1149476"/>
                  <a:pt x="44307" y="896370"/>
                  <a:pt x="0" y="716881"/>
                </a:cubicBezTo>
                <a:cubicBezTo>
                  <a:pt x="-44307" y="537392"/>
                  <a:pt x="11641" y="157068"/>
                  <a:pt x="0" y="0"/>
                </a:cubicBezTo>
                <a:close/>
              </a:path>
              <a:path w="6974959" h="5514472" stroke="0" extrusionOk="0">
                <a:moveTo>
                  <a:pt x="0" y="0"/>
                </a:moveTo>
                <a:cubicBezTo>
                  <a:pt x="258499" y="-71343"/>
                  <a:pt x="536403" y="36206"/>
                  <a:pt x="720746" y="0"/>
                </a:cubicBezTo>
                <a:cubicBezTo>
                  <a:pt x="905089" y="-36206"/>
                  <a:pt x="1063802" y="8765"/>
                  <a:pt x="1232243" y="0"/>
                </a:cubicBezTo>
                <a:cubicBezTo>
                  <a:pt x="1400684" y="-8765"/>
                  <a:pt x="1764422" y="72830"/>
                  <a:pt x="1952989" y="0"/>
                </a:cubicBezTo>
                <a:cubicBezTo>
                  <a:pt x="2141556" y="-72830"/>
                  <a:pt x="2180951" y="30574"/>
                  <a:pt x="2394736" y="0"/>
                </a:cubicBezTo>
                <a:cubicBezTo>
                  <a:pt x="2608521" y="-30574"/>
                  <a:pt x="2820771" y="29906"/>
                  <a:pt x="3115482" y="0"/>
                </a:cubicBezTo>
                <a:cubicBezTo>
                  <a:pt x="3410193" y="-29906"/>
                  <a:pt x="3391601" y="7612"/>
                  <a:pt x="3487480" y="0"/>
                </a:cubicBezTo>
                <a:cubicBezTo>
                  <a:pt x="3583359" y="-7612"/>
                  <a:pt x="3883136" y="69365"/>
                  <a:pt x="4138476" y="0"/>
                </a:cubicBezTo>
                <a:cubicBezTo>
                  <a:pt x="4393816" y="-69365"/>
                  <a:pt x="4479411" y="25315"/>
                  <a:pt x="4789472" y="0"/>
                </a:cubicBezTo>
                <a:cubicBezTo>
                  <a:pt x="5099533" y="-25315"/>
                  <a:pt x="5030477" y="1992"/>
                  <a:pt x="5161470" y="0"/>
                </a:cubicBezTo>
                <a:cubicBezTo>
                  <a:pt x="5292463" y="-1992"/>
                  <a:pt x="5569195" y="47530"/>
                  <a:pt x="5742716" y="0"/>
                </a:cubicBezTo>
                <a:cubicBezTo>
                  <a:pt x="5916237" y="-47530"/>
                  <a:pt x="6160334" y="25726"/>
                  <a:pt x="6393712" y="0"/>
                </a:cubicBezTo>
                <a:cubicBezTo>
                  <a:pt x="6627090" y="-25726"/>
                  <a:pt x="6745621" y="51510"/>
                  <a:pt x="6974959" y="0"/>
                </a:cubicBezTo>
                <a:cubicBezTo>
                  <a:pt x="6984088" y="217199"/>
                  <a:pt x="6970139" y="293747"/>
                  <a:pt x="6974959" y="551447"/>
                </a:cubicBezTo>
                <a:cubicBezTo>
                  <a:pt x="6979779" y="809147"/>
                  <a:pt x="6928868" y="836716"/>
                  <a:pt x="6974959" y="937460"/>
                </a:cubicBezTo>
                <a:cubicBezTo>
                  <a:pt x="7021050" y="1038204"/>
                  <a:pt x="6898813" y="1457567"/>
                  <a:pt x="6974959" y="1599197"/>
                </a:cubicBezTo>
                <a:cubicBezTo>
                  <a:pt x="7051105" y="1740827"/>
                  <a:pt x="6970276" y="2117854"/>
                  <a:pt x="6974959" y="2260934"/>
                </a:cubicBezTo>
                <a:cubicBezTo>
                  <a:pt x="6979642" y="2404014"/>
                  <a:pt x="6956531" y="2506968"/>
                  <a:pt x="6974959" y="2702091"/>
                </a:cubicBezTo>
                <a:cubicBezTo>
                  <a:pt x="6993387" y="2897214"/>
                  <a:pt x="6963023" y="2983496"/>
                  <a:pt x="6974959" y="3253538"/>
                </a:cubicBezTo>
                <a:cubicBezTo>
                  <a:pt x="6986895" y="3523580"/>
                  <a:pt x="6966401" y="3779499"/>
                  <a:pt x="6974959" y="3915275"/>
                </a:cubicBezTo>
                <a:cubicBezTo>
                  <a:pt x="6983517" y="4051051"/>
                  <a:pt x="6962324" y="4214656"/>
                  <a:pt x="6974959" y="4411578"/>
                </a:cubicBezTo>
                <a:cubicBezTo>
                  <a:pt x="6987594" y="4608500"/>
                  <a:pt x="6959394" y="4808690"/>
                  <a:pt x="6974959" y="4963025"/>
                </a:cubicBezTo>
                <a:cubicBezTo>
                  <a:pt x="6990524" y="5117360"/>
                  <a:pt x="6971714" y="5257741"/>
                  <a:pt x="6974959" y="5514472"/>
                </a:cubicBezTo>
                <a:cubicBezTo>
                  <a:pt x="6777208" y="5574963"/>
                  <a:pt x="6483535" y="5480376"/>
                  <a:pt x="6254213" y="5514472"/>
                </a:cubicBezTo>
                <a:cubicBezTo>
                  <a:pt x="6024891" y="5548568"/>
                  <a:pt x="5978750" y="5496772"/>
                  <a:pt x="5812466" y="5514472"/>
                </a:cubicBezTo>
                <a:cubicBezTo>
                  <a:pt x="5646182" y="5532172"/>
                  <a:pt x="5624825" y="5493446"/>
                  <a:pt x="5440468" y="5514472"/>
                </a:cubicBezTo>
                <a:cubicBezTo>
                  <a:pt x="5256111" y="5535498"/>
                  <a:pt x="4874158" y="5466512"/>
                  <a:pt x="4719722" y="5514472"/>
                </a:cubicBezTo>
                <a:cubicBezTo>
                  <a:pt x="4565286" y="5562432"/>
                  <a:pt x="4167310" y="5430399"/>
                  <a:pt x="3998976" y="5514472"/>
                </a:cubicBezTo>
                <a:cubicBezTo>
                  <a:pt x="3830642" y="5598545"/>
                  <a:pt x="3594427" y="5439877"/>
                  <a:pt x="3278231" y="5514472"/>
                </a:cubicBezTo>
                <a:cubicBezTo>
                  <a:pt x="2962035" y="5589067"/>
                  <a:pt x="3012710" y="5480004"/>
                  <a:pt x="2836483" y="5514472"/>
                </a:cubicBezTo>
                <a:cubicBezTo>
                  <a:pt x="2660256" y="5548940"/>
                  <a:pt x="2458766" y="5487965"/>
                  <a:pt x="2115738" y="5514472"/>
                </a:cubicBezTo>
                <a:cubicBezTo>
                  <a:pt x="1772711" y="5540979"/>
                  <a:pt x="1664411" y="5501925"/>
                  <a:pt x="1464741" y="5514472"/>
                </a:cubicBezTo>
                <a:cubicBezTo>
                  <a:pt x="1265071" y="5527019"/>
                  <a:pt x="982505" y="5487146"/>
                  <a:pt x="813745" y="5514472"/>
                </a:cubicBezTo>
                <a:cubicBezTo>
                  <a:pt x="644985" y="5541798"/>
                  <a:pt x="239814" y="5420615"/>
                  <a:pt x="0" y="5514472"/>
                </a:cubicBezTo>
                <a:cubicBezTo>
                  <a:pt x="-27259" y="5396136"/>
                  <a:pt x="27636" y="5163180"/>
                  <a:pt x="0" y="4963025"/>
                </a:cubicBezTo>
                <a:cubicBezTo>
                  <a:pt x="-27636" y="4762870"/>
                  <a:pt x="22031" y="4610880"/>
                  <a:pt x="0" y="4411578"/>
                </a:cubicBezTo>
                <a:cubicBezTo>
                  <a:pt x="-22031" y="4212276"/>
                  <a:pt x="14576" y="4045149"/>
                  <a:pt x="0" y="3915275"/>
                </a:cubicBezTo>
                <a:cubicBezTo>
                  <a:pt x="-14576" y="3785401"/>
                  <a:pt x="13575" y="3607253"/>
                  <a:pt x="0" y="3474117"/>
                </a:cubicBezTo>
                <a:cubicBezTo>
                  <a:pt x="-13575" y="3340981"/>
                  <a:pt x="21460" y="3069884"/>
                  <a:pt x="0" y="2867525"/>
                </a:cubicBezTo>
                <a:cubicBezTo>
                  <a:pt x="-21460" y="2665166"/>
                  <a:pt x="36132" y="2523194"/>
                  <a:pt x="0" y="2316078"/>
                </a:cubicBezTo>
                <a:cubicBezTo>
                  <a:pt x="-36132" y="2108962"/>
                  <a:pt x="36548" y="2016071"/>
                  <a:pt x="0" y="1874920"/>
                </a:cubicBezTo>
                <a:cubicBezTo>
                  <a:pt x="-36548" y="1733769"/>
                  <a:pt x="4955" y="1547911"/>
                  <a:pt x="0" y="1433763"/>
                </a:cubicBezTo>
                <a:cubicBezTo>
                  <a:pt x="-4955" y="1319615"/>
                  <a:pt x="10140" y="1178301"/>
                  <a:pt x="0" y="1047750"/>
                </a:cubicBezTo>
                <a:cubicBezTo>
                  <a:pt x="-10140" y="917199"/>
                  <a:pt x="30108" y="680888"/>
                  <a:pt x="0" y="551447"/>
                </a:cubicBezTo>
                <a:cubicBezTo>
                  <a:pt x="-30108" y="422006"/>
                  <a:pt x="60142" y="170911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7255515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B57CB-CFD9-4759-A902-61B18FB989A4}"/>
              </a:ext>
            </a:extLst>
          </p:cNvPr>
          <p:cNvSpPr txBox="1"/>
          <p:nvPr/>
        </p:nvSpPr>
        <p:spPr>
          <a:xfrm>
            <a:off x="385030" y="356191"/>
            <a:ext cx="4369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Наклеиваем части дома на основу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20946E-1989-40D5-A62B-2B55C0EE1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4" y="2848835"/>
            <a:ext cx="2298197" cy="32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35F3F-B911-4EDF-8820-69B475BFB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5" y="244550"/>
            <a:ext cx="8021690" cy="4646427"/>
          </a:xfrm>
          <a:custGeom>
            <a:avLst/>
            <a:gdLst>
              <a:gd name="connsiteX0" fmla="*/ 0 w 8021690"/>
              <a:gd name="connsiteY0" fmla="*/ 0 h 4646427"/>
              <a:gd name="connsiteX1" fmla="*/ 332327 w 8021690"/>
              <a:gd name="connsiteY1" fmla="*/ 0 h 4646427"/>
              <a:gd name="connsiteX2" fmla="*/ 1065739 w 8021690"/>
              <a:gd name="connsiteY2" fmla="*/ 0 h 4646427"/>
              <a:gd name="connsiteX3" fmla="*/ 1398066 w 8021690"/>
              <a:gd name="connsiteY3" fmla="*/ 0 h 4646427"/>
              <a:gd name="connsiteX4" fmla="*/ 1810610 w 8021690"/>
              <a:gd name="connsiteY4" fmla="*/ 0 h 4646427"/>
              <a:gd name="connsiteX5" fmla="*/ 2303371 w 8021690"/>
              <a:gd name="connsiteY5" fmla="*/ 0 h 4646427"/>
              <a:gd name="connsiteX6" fmla="*/ 2876349 w 8021690"/>
              <a:gd name="connsiteY6" fmla="*/ 0 h 4646427"/>
              <a:gd name="connsiteX7" fmla="*/ 3529544 w 8021690"/>
              <a:gd name="connsiteY7" fmla="*/ 0 h 4646427"/>
              <a:gd name="connsiteX8" fmla="*/ 4102521 w 8021690"/>
              <a:gd name="connsiteY8" fmla="*/ 0 h 4646427"/>
              <a:gd name="connsiteX9" fmla="*/ 4755716 w 8021690"/>
              <a:gd name="connsiteY9" fmla="*/ 0 h 4646427"/>
              <a:gd name="connsiteX10" fmla="*/ 5489128 w 8021690"/>
              <a:gd name="connsiteY10" fmla="*/ 0 h 4646427"/>
              <a:gd name="connsiteX11" fmla="*/ 6062106 w 8021690"/>
              <a:gd name="connsiteY11" fmla="*/ 0 h 4646427"/>
              <a:gd name="connsiteX12" fmla="*/ 6715300 w 8021690"/>
              <a:gd name="connsiteY12" fmla="*/ 0 h 4646427"/>
              <a:gd name="connsiteX13" fmla="*/ 7288278 w 8021690"/>
              <a:gd name="connsiteY13" fmla="*/ 0 h 4646427"/>
              <a:gd name="connsiteX14" fmla="*/ 8021690 w 8021690"/>
              <a:gd name="connsiteY14" fmla="*/ 0 h 4646427"/>
              <a:gd name="connsiteX15" fmla="*/ 8021690 w 8021690"/>
              <a:gd name="connsiteY15" fmla="*/ 534339 h 4646427"/>
              <a:gd name="connsiteX16" fmla="*/ 8021690 w 8021690"/>
              <a:gd name="connsiteY16" fmla="*/ 1115142 h 4646427"/>
              <a:gd name="connsiteX17" fmla="*/ 8021690 w 8021690"/>
              <a:gd name="connsiteY17" fmla="*/ 1649482 h 4646427"/>
              <a:gd name="connsiteX18" fmla="*/ 8021690 w 8021690"/>
              <a:gd name="connsiteY18" fmla="*/ 2276749 h 4646427"/>
              <a:gd name="connsiteX19" fmla="*/ 8021690 w 8021690"/>
              <a:gd name="connsiteY19" fmla="*/ 2811088 h 4646427"/>
              <a:gd name="connsiteX20" fmla="*/ 8021690 w 8021690"/>
              <a:gd name="connsiteY20" fmla="*/ 3438356 h 4646427"/>
              <a:gd name="connsiteX21" fmla="*/ 8021690 w 8021690"/>
              <a:gd name="connsiteY21" fmla="*/ 4065624 h 4646427"/>
              <a:gd name="connsiteX22" fmla="*/ 8021690 w 8021690"/>
              <a:gd name="connsiteY22" fmla="*/ 4646427 h 4646427"/>
              <a:gd name="connsiteX23" fmla="*/ 7288278 w 8021690"/>
              <a:gd name="connsiteY23" fmla="*/ 4646427 h 4646427"/>
              <a:gd name="connsiteX24" fmla="*/ 6795517 w 8021690"/>
              <a:gd name="connsiteY24" fmla="*/ 4646427 h 4646427"/>
              <a:gd name="connsiteX25" fmla="*/ 6222540 w 8021690"/>
              <a:gd name="connsiteY25" fmla="*/ 4646427 h 4646427"/>
              <a:gd name="connsiteX26" fmla="*/ 5489128 w 8021690"/>
              <a:gd name="connsiteY26" fmla="*/ 4646427 h 4646427"/>
              <a:gd name="connsiteX27" fmla="*/ 5156801 w 8021690"/>
              <a:gd name="connsiteY27" fmla="*/ 4646427 h 4646427"/>
              <a:gd name="connsiteX28" fmla="*/ 4824474 w 8021690"/>
              <a:gd name="connsiteY28" fmla="*/ 4646427 h 4646427"/>
              <a:gd name="connsiteX29" fmla="*/ 4331713 w 8021690"/>
              <a:gd name="connsiteY29" fmla="*/ 4646427 h 4646427"/>
              <a:gd name="connsiteX30" fmla="*/ 3758735 w 8021690"/>
              <a:gd name="connsiteY30" fmla="*/ 4646427 h 4646427"/>
              <a:gd name="connsiteX31" fmla="*/ 3426408 w 8021690"/>
              <a:gd name="connsiteY31" fmla="*/ 4646427 h 4646427"/>
              <a:gd name="connsiteX32" fmla="*/ 2933647 w 8021690"/>
              <a:gd name="connsiteY32" fmla="*/ 4646427 h 4646427"/>
              <a:gd name="connsiteX33" fmla="*/ 2360669 w 8021690"/>
              <a:gd name="connsiteY33" fmla="*/ 4646427 h 4646427"/>
              <a:gd name="connsiteX34" fmla="*/ 1627257 w 8021690"/>
              <a:gd name="connsiteY34" fmla="*/ 4646427 h 4646427"/>
              <a:gd name="connsiteX35" fmla="*/ 974062 w 8021690"/>
              <a:gd name="connsiteY35" fmla="*/ 4646427 h 4646427"/>
              <a:gd name="connsiteX36" fmla="*/ 0 w 8021690"/>
              <a:gd name="connsiteY36" fmla="*/ 4646427 h 4646427"/>
              <a:gd name="connsiteX37" fmla="*/ 0 w 8021690"/>
              <a:gd name="connsiteY37" fmla="*/ 4112088 h 4646427"/>
              <a:gd name="connsiteX38" fmla="*/ 0 w 8021690"/>
              <a:gd name="connsiteY38" fmla="*/ 3531285 h 4646427"/>
              <a:gd name="connsiteX39" fmla="*/ 0 w 8021690"/>
              <a:gd name="connsiteY39" fmla="*/ 2857553 h 4646427"/>
              <a:gd name="connsiteX40" fmla="*/ 0 w 8021690"/>
              <a:gd name="connsiteY40" fmla="*/ 2276749 h 4646427"/>
              <a:gd name="connsiteX41" fmla="*/ 0 w 8021690"/>
              <a:gd name="connsiteY41" fmla="*/ 1742410 h 4646427"/>
              <a:gd name="connsiteX42" fmla="*/ 0 w 8021690"/>
              <a:gd name="connsiteY42" fmla="*/ 1208071 h 4646427"/>
              <a:gd name="connsiteX43" fmla="*/ 0 w 8021690"/>
              <a:gd name="connsiteY43" fmla="*/ 720196 h 4646427"/>
              <a:gd name="connsiteX44" fmla="*/ 0 w 8021690"/>
              <a:gd name="connsiteY44" fmla="*/ 0 h 46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21690" h="4646427" fill="none" extrusionOk="0">
                <a:moveTo>
                  <a:pt x="0" y="0"/>
                </a:moveTo>
                <a:cubicBezTo>
                  <a:pt x="107934" y="-10622"/>
                  <a:pt x="225076" y="10052"/>
                  <a:pt x="332327" y="0"/>
                </a:cubicBezTo>
                <a:cubicBezTo>
                  <a:pt x="439578" y="-10052"/>
                  <a:pt x="888210" y="38985"/>
                  <a:pt x="1065739" y="0"/>
                </a:cubicBezTo>
                <a:cubicBezTo>
                  <a:pt x="1243268" y="-38985"/>
                  <a:pt x="1309092" y="25827"/>
                  <a:pt x="1398066" y="0"/>
                </a:cubicBezTo>
                <a:cubicBezTo>
                  <a:pt x="1487040" y="-25827"/>
                  <a:pt x="1713928" y="46594"/>
                  <a:pt x="1810610" y="0"/>
                </a:cubicBezTo>
                <a:cubicBezTo>
                  <a:pt x="1907292" y="-46594"/>
                  <a:pt x="2130694" y="6289"/>
                  <a:pt x="2303371" y="0"/>
                </a:cubicBezTo>
                <a:cubicBezTo>
                  <a:pt x="2476048" y="-6289"/>
                  <a:pt x="2712931" y="40607"/>
                  <a:pt x="2876349" y="0"/>
                </a:cubicBezTo>
                <a:cubicBezTo>
                  <a:pt x="3039767" y="-40607"/>
                  <a:pt x="3289685" y="51404"/>
                  <a:pt x="3529544" y="0"/>
                </a:cubicBezTo>
                <a:cubicBezTo>
                  <a:pt x="3769404" y="-51404"/>
                  <a:pt x="3926263" y="12553"/>
                  <a:pt x="4102521" y="0"/>
                </a:cubicBezTo>
                <a:cubicBezTo>
                  <a:pt x="4278779" y="-12553"/>
                  <a:pt x="4544850" y="70724"/>
                  <a:pt x="4755716" y="0"/>
                </a:cubicBezTo>
                <a:cubicBezTo>
                  <a:pt x="4966582" y="-70724"/>
                  <a:pt x="5249497" y="28320"/>
                  <a:pt x="5489128" y="0"/>
                </a:cubicBezTo>
                <a:cubicBezTo>
                  <a:pt x="5728759" y="-28320"/>
                  <a:pt x="5868041" y="34559"/>
                  <a:pt x="6062106" y="0"/>
                </a:cubicBezTo>
                <a:cubicBezTo>
                  <a:pt x="6256171" y="-34559"/>
                  <a:pt x="6415583" y="21065"/>
                  <a:pt x="6715300" y="0"/>
                </a:cubicBezTo>
                <a:cubicBezTo>
                  <a:pt x="7015017" y="-21065"/>
                  <a:pt x="7037248" y="21275"/>
                  <a:pt x="7288278" y="0"/>
                </a:cubicBezTo>
                <a:cubicBezTo>
                  <a:pt x="7539308" y="-21275"/>
                  <a:pt x="7684878" y="12139"/>
                  <a:pt x="8021690" y="0"/>
                </a:cubicBezTo>
                <a:cubicBezTo>
                  <a:pt x="8030757" y="124049"/>
                  <a:pt x="7962024" y="410351"/>
                  <a:pt x="8021690" y="534339"/>
                </a:cubicBezTo>
                <a:cubicBezTo>
                  <a:pt x="8081356" y="658327"/>
                  <a:pt x="7959106" y="948202"/>
                  <a:pt x="8021690" y="1115142"/>
                </a:cubicBezTo>
                <a:cubicBezTo>
                  <a:pt x="8084274" y="1282082"/>
                  <a:pt x="7973487" y="1429882"/>
                  <a:pt x="8021690" y="1649482"/>
                </a:cubicBezTo>
                <a:cubicBezTo>
                  <a:pt x="8069893" y="1869082"/>
                  <a:pt x="8008018" y="2080521"/>
                  <a:pt x="8021690" y="2276749"/>
                </a:cubicBezTo>
                <a:cubicBezTo>
                  <a:pt x="8035362" y="2472977"/>
                  <a:pt x="7964960" y="2651664"/>
                  <a:pt x="8021690" y="2811088"/>
                </a:cubicBezTo>
                <a:cubicBezTo>
                  <a:pt x="8078420" y="2970512"/>
                  <a:pt x="7995910" y="3236469"/>
                  <a:pt x="8021690" y="3438356"/>
                </a:cubicBezTo>
                <a:cubicBezTo>
                  <a:pt x="8047470" y="3640243"/>
                  <a:pt x="7966980" y="3937422"/>
                  <a:pt x="8021690" y="4065624"/>
                </a:cubicBezTo>
                <a:cubicBezTo>
                  <a:pt x="8076400" y="4193826"/>
                  <a:pt x="7964825" y="4380354"/>
                  <a:pt x="8021690" y="4646427"/>
                </a:cubicBezTo>
                <a:cubicBezTo>
                  <a:pt x="7721327" y="4651554"/>
                  <a:pt x="7630436" y="4580538"/>
                  <a:pt x="7288278" y="4646427"/>
                </a:cubicBezTo>
                <a:cubicBezTo>
                  <a:pt x="6946120" y="4712316"/>
                  <a:pt x="6936145" y="4631641"/>
                  <a:pt x="6795517" y="4646427"/>
                </a:cubicBezTo>
                <a:cubicBezTo>
                  <a:pt x="6654889" y="4661213"/>
                  <a:pt x="6434757" y="4629359"/>
                  <a:pt x="6222540" y="4646427"/>
                </a:cubicBezTo>
                <a:cubicBezTo>
                  <a:pt x="6010323" y="4663495"/>
                  <a:pt x="5843937" y="4605063"/>
                  <a:pt x="5489128" y="4646427"/>
                </a:cubicBezTo>
                <a:cubicBezTo>
                  <a:pt x="5134319" y="4687791"/>
                  <a:pt x="5305459" y="4640855"/>
                  <a:pt x="5156801" y="4646427"/>
                </a:cubicBezTo>
                <a:cubicBezTo>
                  <a:pt x="5008143" y="4651999"/>
                  <a:pt x="4984881" y="4617888"/>
                  <a:pt x="4824474" y="4646427"/>
                </a:cubicBezTo>
                <a:cubicBezTo>
                  <a:pt x="4664067" y="4674966"/>
                  <a:pt x="4515766" y="4639200"/>
                  <a:pt x="4331713" y="4646427"/>
                </a:cubicBezTo>
                <a:cubicBezTo>
                  <a:pt x="4147660" y="4653654"/>
                  <a:pt x="3962140" y="4622414"/>
                  <a:pt x="3758735" y="4646427"/>
                </a:cubicBezTo>
                <a:cubicBezTo>
                  <a:pt x="3555330" y="4670440"/>
                  <a:pt x="3533581" y="4628978"/>
                  <a:pt x="3426408" y="4646427"/>
                </a:cubicBezTo>
                <a:cubicBezTo>
                  <a:pt x="3319235" y="4663876"/>
                  <a:pt x="3166314" y="4596395"/>
                  <a:pt x="2933647" y="4646427"/>
                </a:cubicBezTo>
                <a:cubicBezTo>
                  <a:pt x="2700980" y="4696459"/>
                  <a:pt x="2490003" y="4596614"/>
                  <a:pt x="2360669" y="4646427"/>
                </a:cubicBezTo>
                <a:cubicBezTo>
                  <a:pt x="2231335" y="4696240"/>
                  <a:pt x="1881343" y="4584901"/>
                  <a:pt x="1627257" y="4646427"/>
                </a:cubicBezTo>
                <a:cubicBezTo>
                  <a:pt x="1373171" y="4707953"/>
                  <a:pt x="1130092" y="4568192"/>
                  <a:pt x="974062" y="4646427"/>
                </a:cubicBezTo>
                <a:cubicBezTo>
                  <a:pt x="818032" y="4724662"/>
                  <a:pt x="404566" y="4617318"/>
                  <a:pt x="0" y="4646427"/>
                </a:cubicBezTo>
                <a:cubicBezTo>
                  <a:pt x="-31407" y="4472935"/>
                  <a:pt x="677" y="4329474"/>
                  <a:pt x="0" y="4112088"/>
                </a:cubicBezTo>
                <a:cubicBezTo>
                  <a:pt x="-677" y="3894702"/>
                  <a:pt x="38907" y="3692853"/>
                  <a:pt x="0" y="3531285"/>
                </a:cubicBezTo>
                <a:cubicBezTo>
                  <a:pt x="-38907" y="3369717"/>
                  <a:pt x="38092" y="3111256"/>
                  <a:pt x="0" y="2857553"/>
                </a:cubicBezTo>
                <a:cubicBezTo>
                  <a:pt x="-38092" y="2603850"/>
                  <a:pt x="31029" y="2491852"/>
                  <a:pt x="0" y="2276749"/>
                </a:cubicBezTo>
                <a:cubicBezTo>
                  <a:pt x="-31029" y="2061646"/>
                  <a:pt x="1408" y="1931092"/>
                  <a:pt x="0" y="1742410"/>
                </a:cubicBezTo>
                <a:cubicBezTo>
                  <a:pt x="-1408" y="1553728"/>
                  <a:pt x="46880" y="1420604"/>
                  <a:pt x="0" y="1208071"/>
                </a:cubicBezTo>
                <a:cubicBezTo>
                  <a:pt x="-46880" y="995538"/>
                  <a:pt x="5878" y="830026"/>
                  <a:pt x="0" y="720196"/>
                </a:cubicBezTo>
                <a:cubicBezTo>
                  <a:pt x="-5878" y="610367"/>
                  <a:pt x="5812" y="328975"/>
                  <a:pt x="0" y="0"/>
                </a:cubicBezTo>
                <a:close/>
              </a:path>
              <a:path w="8021690" h="4646427" stroke="0" extrusionOk="0">
                <a:moveTo>
                  <a:pt x="0" y="0"/>
                </a:moveTo>
                <a:cubicBezTo>
                  <a:pt x="186198" y="-18566"/>
                  <a:pt x="333135" y="15861"/>
                  <a:pt x="492761" y="0"/>
                </a:cubicBezTo>
                <a:cubicBezTo>
                  <a:pt x="652387" y="-15861"/>
                  <a:pt x="723223" y="1173"/>
                  <a:pt x="825088" y="0"/>
                </a:cubicBezTo>
                <a:cubicBezTo>
                  <a:pt x="926953" y="-1173"/>
                  <a:pt x="1218730" y="62598"/>
                  <a:pt x="1558500" y="0"/>
                </a:cubicBezTo>
                <a:cubicBezTo>
                  <a:pt x="1898270" y="-62598"/>
                  <a:pt x="1831249" y="5472"/>
                  <a:pt x="2051261" y="0"/>
                </a:cubicBezTo>
                <a:cubicBezTo>
                  <a:pt x="2271273" y="-5472"/>
                  <a:pt x="2489660" y="62055"/>
                  <a:pt x="2784672" y="0"/>
                </a:cubicBezTo>
                <a:cubicBezTo>
                  <a:pt x="3079684" y="-62055"/>
                  <a:pt x="3272535" y="28344"/>
                  <a:pt x="3437867" y="0"/>
                </a:cubicBezTo>
                <a:cubicBezTo>
                  <a:pt x="3603200" y="-28344"/>
                  <a:pt x="3655794" y="19211"/>
                  <a:pt x="3770194" y="0"/>
                </a:cubicBezTo>
                <a:cubicBezTo>
                  <a:pt x="3884594" y="-19211"/>
                  <a:pt x="4057008" y="5610"/>
                  <a:pt x="4262955" y="0"/>
                </a:cubicBezTo>
                <a:cubicBezTo>
                  <a:pt x="4468902" y="-5610"/>
                  <a:pt x="4648010" y="28374"/>
                  <a:pt x="4916150" y="0"/>
                </a:cubicBezTo>
                <a:cubicBezTo>
                  <a:pt x="5184290" y="-28374"/>
                  <a:pt x="5352157" y="38424"/>
                  <a:pt x="5489128" y="0"/>
                </a:cubicBezTo>
                <a:cubicBezTo>
                  <a:pt x="5626099" y="-38424"/>
                  <a:pt x="5831662" y="32026"/>
                  <a:pt x="6062106" y="0"/>
                </a:cubicBezTo>
                <a:cubicBezTo>
                  <a:pt x="6292550" y="-32026"/>
                  <a:pt x="6489705" y="2938"/>
                  <a:pt x="6635084" y="0"/>
                </a:cubicBezTo>
                <a:cubicBezTo>
                  <a:pt x="6780463" y="-2938"/>
                  <a:pt x="6952866" y="21105"/>
                  <a:pt x="7127845" y="0"/>
                </a:cubicBezTo>
                <a:cubicBezTo>
                  <a:pt x="7302824" y="-21105"/>
                  <a:pt x="7300279" y="12033"/>
                  <a:pt x="7460172" y="0"/>
                </a:cubicBezTo>
                <a:cubicBezTo>
                  <a:pt x="7620065" y="-12033"/>
                  <a:pt x="7786616" y="22424"/>
                  <a:pt x="8021690" y="0"/>
                </a:cubicBezTo>
                <a:cubicBezTo>
                  <a:pt x="8049943" y="167440"/>
                  <a:pt x="8013731" y="317535"/>
                  <a:pt x="8021690" y="534339"/>
                </a:cubicBezTo>
                <a:cubicBezTo>
                  <a:pt x="8029649" y="751143"/>
                  <a:pt x="8013785" y="959212"/>
                  <a:pt x="8021690" y="1068678"/>
                </a:cubicBezTo>
                <a:cubicBezTo>
                  <a:pt x="8029595" y="1178144"/>
                  <a:pt x="8013304" y="1414839"/>
                  <a:pt x="8021690" y="1649482"/>
                </a:cubicBezTo>
                <a:cubicBezTo>
                  <a:pt x="8030076" y="1884125"/>
                  <a:pt x="8013038" y="2001140"/>
                  <a:pt x="8021690" y="2323214"/>
                </a:cubicBezTo>
                <a:cubicBezTo>
                  <a:pt x="8030342" y="2645288"/>
                  <a:pt x="7987585" y="2588780"/>
                  <a:pt x="8021690" y="2764624"/>
                </a:cubicBezTo>
                <a:cubicBezTo>
                  <a:pt x="8055795" y="2940468"/>
                  <a:pt x="7953059" y="3248070"/>
                  <a:pt x="8021690" y="3391892"/>
                </a:cubicBezTo>
                <a:cubicBezTo>
                  <a:pt x="8090321" y="3535714"/>
                  <a:pt x="7974284" y="3788744"/>
                  <a:pt x="8021690" y="4065624"/>
                </a:cubicBezTo>
                <a:cubicBezTo>
                  <a:pt x="8069096" y="4342504"/>
                  <a:pt x="8019985" y="4459188"/>
                  <a:pt x="8021690" y="4646427"/>
                </a:cubicBezTo>
                <a:cubicBezTo>
                  <a:pt x="7765048" y="4701072"/>
                  <a:pt x="7550145" y="4613729"/>
                  <a:pt x="7288278" y="4646427"/>
                </a:cubicBezTo>
                <a:cubicBezTo>
                  <a:pt x="7026411" y="4679125"/>
                  <a:pt x="7033659" y="4616803"/>
                  <a:pt x="6955951" y="4646427"/>
                </a:cubicBezTo>
                <a:cubicBezTo>
                  <a:pt x="6878243" y="4676051"/>
                  <a:pt x="6707143" y="4610208"/>
                  <a:pt x="6543407" y="4646427"/>
                </a:cubicBezTo>
                <a:cubicBezTo>
                  <a:pt x="6379671" y="4682646"/>
                  <a:pt x="6131005" y="4625039"/>
                  <a:pt x="5890212" y="4646427"/>
                </a:cubicBezTo>
                <a:cubicBezTo>
                  <a:pt x="5649419" y="4667815"/>
                  <a:pt x="5526256" y="4610952"/>
                  <a:pt x="5317235" y="4646427"/>
                </a:cubicBezTo>
                <a:cubicBezTo>
                  <a:pt x="5108214" y="4681902"/>
                  <a:pt x="4925658" y="4590019"/>
                  <a:pt x="4824474" y="4646427"/>
                </a:cubicBezTo>
                <a:cubicBezTo>
                  <a:pt x="4723290" y="4702835"/>
                  <a:pt x="4475033" y="4620626"/>
                  <a:pt x="4251496" y="4646427"/>
                </a:cubicBezTo>
                <a:cubicBezTo>
                  <a:pt x="4027959" y="4672228"/>
                  <a:pt x="3934483" y="4595995"/>
                  <a:pt x="3758735" y="4646427"/>
                </a:cubicBezTo>
                <a:cubicBezTo>
                  <a:pt x="3582987" y="4696859"/>
                  <a:pt x="3333409" y="4629109"/>
                  <a:pt x="3185757" y="4646427"/>
                </a:cubicBezTo>
                <a:cubicBezTo>
                  <a:pt x="3038105" y="4663745"/>
                  <a:pt x="2878052" y="4626532"/>
                  <a:pt x="2612779" y="4646427"/>
                </a:cubicBezTo>
                <a:cubicBezTo>
                  <a:pt x="2347506" y="4666322"/>
                  <a:pt x="2086376" y="4582205"/>
                  <a:pt x="1879367" y="4646427"/>
                </a:cubicBezTo>
                <a:cubicBezTo>
                  <a:pt x="1672358" y="4710649"/>
                  <a:pt x="1430899" y="4582434"/>
                  <a:pt x="1306390" y="4646427"/>
                </a:cubicBezTo>
                <a:cubicBezTo>
                  <a:pt x="1181881" y="4710420"/>
                  <a:pt x="1035124" y="4639138"/>
                  <a:pt x="893845" y="4646427"/>
                </a:cubicBezTo>
                <a:cubicBezTo>
                  <a:pt x="752566" y="4653716"/>
                  <a:pt x="281822" y="4579970"/>
                  <a:pt x="0" y="4646427"/>
                </a:cubicBezTo>
                <a:cubicBezTo>
                  <a:pt x="-34485" y="4520642"/>
                  <a:pt x="52934" y="4246103"/>
                  <a:pt x="0" y="4112088"/>
                </a:cubicBezTo>
                <a:cubicBezTo>
                  <a:pt x="-52934" y="3978073"/>
                  <a:pt x="56735" y="3683306"/>
                  <a:pt x="0" y="3531285"/>
                </a:cubicBezTo>
                <a:cubicBezTo>
                  <a:pt x="-56735" y="3379264"/>
                  <a:pt x="76072" y="3182593"/>
                  <a:pt x="0" y="2857553"/>
                </a:cubicBezTo>
                <a:cubicBezTo>
                  <a:pt x="-76072" y="2532513"/>
                  <a:pt x="67385" y="2566204"/>
                  <a:pt x="0" y="2276749"/>
                </a:cubicBezTo>
                <a:cubicBezTo>
                  <a:pt x="-67385" y="1987294"/>
                  <a:pt x="36242" y="1973819"/>
                  <a:pt x="0" y="1835339"/>
                </a:cubicBezTo>
                <a:cubicBezTo>
                  <a:pt x="-36242" y="1696859"/>
                  <a:pt x="17565" y="1412415"/>
                  <a:pt x="0" y="1254535"/>
                </a:cubicBezTo>
                <a:cubicBezTo>
                  <a:pt x="-17565" y="1096655"/>
                  <a:pt x="3812" y="877131"/>
                  <a:pt x="0" y="673732"/>
                </a:cubicBezTo>
                <a:cubicBezTo>
                  <a:pt x="-3812" y="470333"/>
                  <a:pt x="8977" y="304493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011792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11C6E-8999-03BF-7ED9-4DD4FA466D93}"/>
              </a:ext>
            </a:extLst>
          </p:cNvPr>
          <p:cNvSpPr txBox="1"/>
          <p:nvPr/>
        </p:nvSpPr>
        <p:spPr>
          <a:xfrm>
            <a:off x="2085155" y="5173133"/>
            <a:ext cx="809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 свою работу с образцом</a:t>
            </a:r>
          </a:p>
        </p:txBody>
      </p:sp>
    </p:spTree>
    <p:extLst>
      <p:ext uri="{BB962C8B-B14F-4D97-AF65-F5344CB8AC3E}">
        <p14:creationId xmlns:p14="http://schemas.microsoft.com/office/powerpoint/2010/main" val="1090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64B7D9-79BB-47BF-8A21-C11450B9F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35" y="287079"/>
            <a:ext cx="7974419" cy="4786147"/>
          </a:xfrm>
          <a:custGeom>
            <a:avLst/>
            <a:gdLst>
              <a:gd name="connsiteX0" fmla="*/ 0 w 7974419"/>
              <a:gd name="connsiteY0" fmla="*/ 0 h 4786147"/>
              <a:gd name="connsiteX1" fmla="*/ 649346 w 7974419"/>
              <a:gd name="connsiteY1" fmla="*/ 0 h 4786147"/>
              <a:gd name="connsiteX2" fmla="*/ 1139203 w 7974419"/>
              <a:gd name="connsiteY2" fmla="*/ 0 h 4786147"/>
              <a:gd name="connsiteX3" fmla="*/ 1868292 w 7974419"/>
              <a:gd name="connsiteY3" fmla="*/ 0 h 4786147"/>
              <a:gd name="connsiteX4" fmla="*/ 2198661 w 7974419"/>
              <a:gd name="connsiteY4" fmla="*/ 0 h 4786147"/>
              <a:gd name="connsiteX5" fmla="*/ 2688518 w 7974419"/>
              <a:gd name="connsiteY5" fmla="*/ 0 h 4786147"/>
              <a:gd name="connsiteX6" fmla="*/ 3178376 w 7974419"/>
              <a:gd name="connsiteY6" fmla="*/ 0 h 4786147"/>
              <a:gd name="connsiteX7" fmla="*/ 3907465 w 7974419"/>
              <a:gd name="connsiteY7" fmla="*/ 0 h 4786147"/>
              <a:gd name="connsiteX8" fmla="*/ 4317578 w 7974419"/>
              <a:gd name="connsiteY8" fmla="*/ 0 h 4786147"/>
              <a:gd name="connsiteX9" fmla="*/ 5046668 w 7974419"/>
              <a:gd name="connsiteY9" fmla="*/ 0 h 4786147"/>
              <a:gd name="connsiteX10" fmla="*/ 5616269 w 7974419"/>
              <a:gd name="connsiteY10" fmla="*/ 0 h 4786147"/>
              <a:gd name="connsiteX11" fmla="*/ 6265615 w 7974419"/>
              <a:gd name="connsiteY11" fmla="*/ 0 h 4786147"/>
              <a:gd name="connsiteX12" fmla="*/ 6835216 w 7974419"/>
              <a:gd name="connsiteY12" fmla="*/ 0 h 4786147"/>
              <a:gd name="connsiteX13" fmla="*/ 7974419 w 7974419"/>
              <a:gd name="connsiteY13" fmla="*/ 0 h 4786147"/>
              <a:gd name="connsiteX14" fmla="*/ 7974419 w 7974419"/>
              <a:gd name="connsiteY14" fmla="*/ 646130 h 4786147"/>
              <a:gd name="connsiteX15" fmla="*/ 7974419 w 7974419"/>
              <a:gd name="connsiteY15" fmla="*/ 1100814 h 4786147"/>
              <a:gd name="connsiteX16" fmla="*/ 7974419 w 7974419"/>
              <a:gd name="connsiteY16" fmla="*/ 1651221 h 4786147"/>
              <a:gd name="connsiteX17" fmla="*/ 7974419 w 7974419"/>
              <a:gd name="connsiteY17" fmla="*/ 2297351 h 4786147"/>
              <a:gd name="connsiteX18" fmla="*/ 7974419 w 7974419"/>
              <a:gd name="connsiteY18" fmla="*/ 2895619 h 4786147"/>
              <a:gd name="connsiteX19" fmla="*/ 7974419 w 7974419"/>
              <a:gd name="connsiteY19" fmla="*/ 3398164 h 4786147"/>
              <a:gd name="connsiteX20" fmla="*/ 7974419 w 7974419"/>
              <a:gd name="connsiteY20" fmla="*/ 3948571 h 4786147"/>
              <a:gd name="connsiteX21" fmla="*/ 7974419 w 7974419"/>
              <a:gd name="connsiteY21" fmla="*/ 4786147 h 4786147"/>
              <a:gd name="connsiteX22" fmla="*/ 7484562 w 7974419"/>
              <a:gd name="connsiteY22" fmla="*/ 4786147 h 4786147"/>
              <a:gd name="connsiteX23" fmla="*/ 6994705 w 7974419"/>
              <a:gd name="connsiteY23" fmla="*/ 4786147 h 4786147"/>
              <a:gd name="connsiteX24" fmla="*/ 6664336 w 7974419"/>
              <a:gd name="connsiteY24" fmla="*/ 4786147 h 4786147"/>
              <a:gd name="connsiteX25" fmla="*/ 6333967 w 7974419"/>
              <a:gd name="connsiteY25" fmla="*/ 4786147 h 4786147"/>
              <a:gd name="connsiteX26" fmla="*/ 5764366 w 7974419"/>
              <a:gd name="connsiteY26" fmla="*/ 4786147 h 4786147"/>
              <a:gd name="connsiteX27" fmla="*/ 5274509 w 7974419"/>
              <a:gd name="connsiteY27" fmla="*/ 4786147 h 4786147"/>
              <a:gd name="connsiteX28" fmla="*/ 4625163 w 7974419"/>
              <a:gd name="connsiteY28" fmla="*/ 4786147 h 4786147"/>
              <a:gd name="connsiteX29" fmla="*/ 3975817 w 7974419"/>
              <a:gd name="connsiteY29" fmla="*/ 4786147 h 4786147"/>
              <a:gd name="connsiteX30" fmla="*/ 3485960 w 7974419"/>
              <a:gd name="connsiteY30" fmla="*/ 4786147 h 4786147"/>
              <a:gd name="connsiteX31" fmla="*/ 2836615 w 7974419"/>
              <a:gd name="connsiteY31" fmla="*/ 4786147 h 4786147"/>
              <a:gd name="connsiteX32" fmla="*/ 2267013 w 7974419"/>
              <a:gd name="connsiteY32" fmla="*/ 4786147 h 4786147"/>
              <a:gd name="connsiteX33" fmla="*/ 1537924 w 7974419"/>
              <a:gd name="connsiteY33" fmla="*/ 4786147 h 4786147"/>
              <a:gd name="connsiteX34" fmla="*/ 1048066 w 7974419"/>
              <a:gd name="connsiteY34" fmla="*/ 4786147 h 4786147"/>
              <a:gd name="connsiteX35" fmla="*/ 0 w 7974419"/>
              <a:gd name="connsiteY35" fmla="*/ 4786147 h 4786147"/>
              <a:gd name="connsiteX36" fmla="*/ 0 w 7974419"/>
              <a:gd name="connsiteY36" fmla="*/ 4283602 h 4786147"/>
              <a:gd name="connsiteX37" fmla="*/ 0 w 7974419"/>
              <a:gd name="connsiteY37" fmla="*/ 3589610 h 4786147"/>
              <a:gd name="connsiteX38" fmla="*/ 0 w 7974419"/>
              <a:gd name="connsiteY38" fmla="*/ 3134926 h 4786147"/>
              <a:gd name="connsiteX39" fmla="*/ 0 w 7974419"/>
              <a:gd name="connsiteY39" fmla="*/ 2584519 h 4786147"/>
              <a:gd name="connsiteX40" fmla="*/ 0 w 7974419"/>
              <a:gd name="connsiteY40" fmla="*/ 2081974 h 4786147"/>
              <a:gd name="connsiteX41" fmla="*/ 0 w 7974419"/>
              <a:gd name="connsiteY41" fmla="*/ 1579429 h 4786147"/>
              <a:gd name="connsiteX42" fmla="*/ 0 w 7974419"/>
              <a:gd name="connsiteY42" fmla="*/ 885437 h 4786147"/>
              <a:gd name="connsiteX43" fmla="*/ 0 w 7974419"/>
              <a:gd name="connsiteY43" fmla="*/ 0 h 478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974419" h="4786147" fill="none" extrusionOk="0">
                <a:moveTo>
                  <a:pt x="0" y="0"/>
                </a:moveTo>
                <a:cubicBezTo>
                  <a:pt x="223654" y="-21738"/>
                  <a:pt x="422714" y="31299"/>
                  <a:pt x="649346" y="0"/>
                </a:cubicBezTo>
                <a:cubicBezTo>
                  <a:pt x="875978" y="-31299"/>
                  <a:pt x="1002207" y="17711"/>
                  <a:pt x="1139203" y="0"/>
                </a:cubicBezTo>
                <a:cubicBezTo>
                  <a:pt x="1276199" y="-17711"/>
                  <a:pt x="1692654" y="16427"/>
                  <a:pt x="1868292" y="0"/>
                </a:cubicBezTo>
                <a:cubicBezTo>
                  <a:pt x="2043930" y="-16427"/>
                  <a:pt x="2121815" y="20700"/>
                  <a:pt x="2198661" y="0"/>
                </a:cubicBezTo>
                <a:cubicBezTo>
                  <a:pt x="2275507" y="-20700"/>
                  <a:pt x="2491924" y="55033"/>
                  <a:pt x="2688518" y="0"/>
                </a:cubicBezTo>
                <a:cubicBezTo>
                  <a:pt x="2885112" y="-55033"/>
                  <a:pt x="3036038" y="14679"/>
                  <a:pt x="3178376" y="0"/>
                </a:cubicBezTo>
                <a:cubicBezTo>
                  <a:pt x="3320714" y="-14679"/>
                  <a:pt x="3716499" y="49017"/>
                  <a:pt x="3907465" y="0"/>
                </a:cubicBezTo>
                <a:cubicBezTo>
                  <a:pt x="4098431" y="-49017"/>
                  <a:pt x="4115409" y="25858"/>
                  <a:pt x="4317578" y="0"/>
                </a:cubicBezTo>
                <a:cubicBezTo>
                  <a:pt x="4519747" y="-25858"/>
                  <a:pt x="4727247" y="86481"/>
                  <a:pt x="5046668" y="0"/>
                </a:cubicBezTo>
                <a:cubicBezTo>
                  <a:pt x="5366089" y="-86481"/>
                  <a:pt x="5399742" y="43552"/>
                  <a:pt x="5616269" y="0"/>
                </a:cubicBezTo>
                <a:cubicBezTo>
                  <a:pt x="5832796" y="-43552"/>
                  <a:pt x="6062518" y="62439"/>
                  <a:pt x="6265615" y="0"/>
                </a:cubicBezTo>
                <a:cubicBezTo>
                  <a:pt x="6468712" y="-62439"/>
                  <a:pt x="6573690" y="62018"/>
                  <a:pt x="6835216" y="0"/>
                </a:cubicBezTo>
                <a:cubicBezTo>
                  <a:pt x="7096742" y="-62018"/>
                  <a:pt x="7668073" y="32925"/>
                  <a:pt x="7974419" y="0"/>
                </a:cubicBezTo>
                <a:cubicBezTo>
                  <a:pt x="8028329" y="279593"/>
                  <a:pt x="7943789" y="372628"/>
                  <a:pt x="7974419" y="646130"/>
                </a:cubicBezTo>
                <a:cubicBezTo>
                  <a:pt x="8005049" y="919632"/>
                  <a:pt x="7921522" y="919894"/>
                  <a:pt x="7974419" y="1100814"/>
                </a:cubicBezTo>
                <a:cubicBezTo>
                  <a:pt x="8027316" y="1281734"/>
                  <a:pt x="7946938" y="1463997"/>
                  <a:pt x="7974419" y="1651221"/>
                </a:cubicBezTo>
                <a:cubicBezTo>
                  <a:pt x="8001900" y="1838445"/>
                  <a:pt x="7944801" y="2095349"/>
                  <a:pt x="7974419" y="2297351"/>
                </a:cubicBezTo>
                <a:cubicBezTo>
                  <a:pt x="8004037" y="2499353"/>
                  <a:pt x="7968894" y="2720709"/>
                  <a:pt x="7974419" y="2895619"/>
                </a:cubicBezTo>
                <a:cubicBezTo>
                  <a:pt x="7979944" y="3070529"/>
                  <a:pt x="7915732" y="3201066"/>
                  <a:pt x="7974419" y="3398164"/>
                </a:cubicBezTo>
                <a:cubicBezTo>
                  <a:pt x="8033106" y="3595262"/>
                  <a:pt x="7953147" y="3783819"/>
                  <a:pt x="7974419" y="3948571"/>
                </a:cubicBezTo>
                <a:cubicBezTo>
                  <a:pt x="7995691" y="4113323"/>
                  <a:pt x="7906719" y="4587320"/>
                  <a:pt x="7974419" y="4786147"/>
                </a:cubicBezTo>
                <a:cubicBezTo>
                  <a:pt x="7859628" y="4834234"/>
                  <a:pt x="7709802" y="4773893"/>
                  <a:pt x="7484562" y="4786147"/>
                </a:cubicBezTo>
                <a:cubicBezTo>
                  <a:pt x="7259322" y="4798401"/>
                  <a:pt x="7214301" y="4745292"/>
                  <a:pt x="6994705" y="4786147"/>
                </a:cubicBezTo>
                <a:cubicBezTo>
                  <a:pt x="6775109" y="4827002"/>
                  <a:pt x="6754086" y="4773621"/>
                  <a:pt x="6664336" y="4786147"/>
                </a:cubicBezTo>
                <a:cubicBezTo>
                  <a:pt x="6574586" y="4798673"/>
                  <a:pt x="6476964" y="4757125"/>
                  <a:pt x="6333967" y="4786147"/>
                </a:cubicBezTo>
                <a:cubicBezTo>
                  <a:pt x="6190970" y="4815169"/>
                  <a:pt x="5977719" y="4773799"/>
                  <a:pt x="5764366" y="4786147"/>
                </a:cubicBezTo>
                <a:cubicBezTo>
                  <a:pt x="5551013" y="4798495"/>
                  <a:pt x="5443818" y="4729135"/>
                  <a:pt x="5274509" y="4786147"/>
                </a:cubicBezTo>
                <a:cubicBezTo>
                  <a:pt x="5105200" y="4843159"/>
                  <a:pt x="4762167" y="4727215"/>
                  <a:pt x="4625163" y="4786147"/>
                </a:cubicBezTo>
                <a:cubicBezTo>
                  <a:pt x="4488159" y="4845079"/>
                  <a:pt x="4174714" y="4782508"/>
                  <a:pt x="3975817" y="4786147"/>
                </a:cubicBezTo>
                <a:cubicBezTo>
                  <a:pt x="3776920" y="4789786"/>
                  <a:pt x="3667272" y="4742372"/>
                  <a:pt x="3485960" y="4786147"/>
                </a:cubicBezTo>
                <a:cubicBezTo>
                  <a:pt x="3304648" y="4829922"/>
                  <a:pt x="2982974" y="4710621"/>
                  <a:pt x="2836615" y="4786147"/>
                </a:cubicBezTo>
                <a:cubicBezTo>
                  <a:pt x="2690256" y="4861673"/>
                  <a:pt x="2545782" y="4718990"/>
                  <a:pt x="2267013" y="4786147"/>
                </a:cubicBezTo>
                <a:cubicBezTo>
                  <a:pt x="1988244" y="4853304"/>
                  <a:pt x="1861558" y="4713399"/>
                  <a:pt x="1537924" y="4786147"/>
                </a:cubicBezTo>
                <a:cubicBezTo>
                  <a:pt x="1214290" y="4858895"/>
                  <a:pt x="1220319" y="4749091"/>
                  <a:pt x="1048066" y="4786147"/>
                </a:cubicBezTo>
                <a:cubicBezTo>
                  <a:pt x="875813" y="4823203"/>
                  <a:pt x="397396" y="4698947"/>
                  <a:pt x="0" y="4786147"/>
                </a:cubicBezTo>
                <a:cubicBezTo>
                  <a:pt x="-27657" y="4639840"/>
                  <a:pt x="52468" y="4395534"/>
                  <a:pt x="0" y="4283602"/>
                </a:cubicBezTo>
                <a:cubicBezTo>
                  <a:pt x="-52468" y="4171671"/>
                  <a:pt x="70854" y="3812037"/>
                  <a:pt x="0" y="3589610"/>
                </a:cubicBezTo>
                <a:cubicBezTo>
                  <a:pt x="-70854" y="3367183"/>
                  <a:pt x="20904" y="3236298"/>
                  <a:pt x="0" y="3134926"/>
                </a:cubicBezTo>
                <a:cubicBezTo>
                  <a:pt x="-20904" y="3033554"/>
                  <a:pt x="2503" y="2839132"/>
                  <a:pt x="0" y="2584519"/>
                </a:cubicBezTo>
                <a:cubicBezTo>
                  <a:pt x="-2503" y="2329906"/>
                  <a:pt x="52189" y="2310869"/>
                  <a:pt x="0" y="2081974"/>
                </a:cubicBezTo>
                <a:cubicBezTo>
                  <a:pt x="-52189" y="1853080"/>
                  <a:pt x="13095" y="1732982"/>
                  <a:pt x="0" y="1579429"/>
                </a:cubicBezTo>
                <a:cubicBezTo>
                  <a:pt x="-13095" y="1425877"/>
                  <a:pt x="21171" y="1178353"/>
                  <a:pt x="0" y="885437"/>
                </a:cubicBezTo>
                <a:cubicBezTo>
                  <a:pt x="-21171" y="592521"/>
                  <a:pt x="101411" y="242219"/>
                  <a:pt x="0" y="0"/>
                </a:cubicBezTo>
                <a:close/>
              </a:path>
              <a:path w="7974419" h="4786147" stroke="0" extrusionOk="0">
                <a:moveTo>
                  <a:pt x="0" y="0"/>
                </a:moveTo>
                <a:cubicBezTo>
                  <a:pt x="213368" y="-57659"/>
                  <a:pt x="267724" y="21595"/>
                  <a:pt x="489857" y="0"/>
                </a:cubicBezTo>
                <a:cubicBezTo>
                  <a:pt x="711990" y="-21595"/>
                  <a:pt x="669966" y="31143"/>
                  <a:pt x="820226" y="0"/>
                </a:cubicBezTo>
                <a:cubicBezTo>
                  <a:pt x="970486" y="-31143"/>
                  <a:pt x="1169196" y="38722"/>
                  <a:pt x="1389827" y="0"/>
                </a:cubicBezTo>
                <a:cubicBezTo>
                  <a:pt x="1610458" y="-38722"/>
                  <a:pt x="1743856" y="30043"/>
                  <a:pt x="1959429" y="0"/>
                </a:cubicBezTo>
                <a:cubicBezTo>
                  <a:pt x="2175002" y="-30043"/>
                  <a:pt x="2421888" y="27810"/>
                  <a:pt x="2608774" y="0"/>
                </a:cubicBezTo>
                <a:cubicBezTo>
                  <a:pt x="2795660" y="-27810"/>
                  <a:pt x="2918158" y="32807"/>
                  <a:pt x="3098631" y="0"/>
                </a:cubicBezTo>
                <a:cubicBezTo>
                  <a:pt x="3279104" y="-32807"/>
                  <a:pt x="3620513" y="66646"/>
                  <a:pt x="3827721" y="0"/>
                </a:cubicBezTo>
                <a:cubicBezTo>
                  <a:pt x="4034929" y="-66646"/>
                  <a:pt x="4083705" y="8256"/>
                  <a:pt x="4237834" y="0"/>
                </a:cubicBezTo>
                <a:cubicBezTo>
                  <a:pt x="4391963" y="-8256"/>
                  <a:pt x="4496951" y="15181"/>
                  <a:pt x="4727691" y="0"/>
                </a:cubicBezTo>
                <a:cubicBezTo>
                  <a:pt x="4958431" y="-15181"/>
                  <a:pt x="4941396" y="42435"/>
                  <a:pt x="5137804" y="0"/>
                </a:cubicBezTo>
                <a:cubicBezTo>
                  <a:pt x="5334212" y="-42435"/>
                  <a:pt x="5479210" y="23023"/>
                  <a:pt x="5627661" y="0"/>
                </a:cubicBezTo>
                <a:cubicBezTo>
                  <a:pt x="5776112" y="-23023"/>
                  <a:pt x="5865314" y="10593"/>
                  <a:pt x="5958030" y="0"/>
                </a:cubicBezTo>
                <a:cubicBezTo>
                  <a:pt x="6050746" y="-10593"/>
                  <a:pt x="6389781" y="5814"/>
                  <a:pt x="6527632" y="0"/>
                </a:cubicBezTo>
                <a:cubicBezTo>
                  <a:pt x="6665483" y="-5814"/>
                  <a:pt x="6849748" y="9091"/>
                  <a:pt x="6937745" y="0"/>
                </a:cubicBezTo>
                <a:cubicBezTo>
                  <a:pt x="7025742" y="-9091"/>
                  <a:pt x="7257448" y="34376"/>
                  <a:pt x="7347858" y="0"/>
                </a:cubicBezTo>
                <a:cubicBezTo>
                  <a:pt x="7438268" y="-34376"/>
                  <a:pt x="7663743" y="44049"/>
                  <a:pt x="7974419" y="0"/>
                </a:cubicBezTo>
                <a:cubicBezTo>
                  <a:pt x="8036000" y="246557"/>
                  <a:pt x="7966392" y="412405"/>
                  <a:pt x="7974419" y="598268"/>
                </a:cubicBezTo>
                <a:cubicBezTo>
                  <a:pt x="7982446" y="784131"/>
                  <a:pt x="7923876" y="1074656"/>
                  <a:pt x="7974419" y="1196537"/>
                </a:cubicBezTo>
                <a:cubicBezTo>
                  <a:pt x="8024962" y="1318418"/>
                  <a:pt x="7974385" y="1591002"/>
                  <a:pt x="7974419" y="1746944"/>
                </a:cubicBezTo>
                <a:cubicBezTo>
                  <a:pt x="7974453" y="1902886"/>
                  <a:pt x="7924898" y="2135893"/>
                  <a:pt x="7974419" y="2297351"/>
                </a:cubicBezTo>
                <a:cubicBezTo>
                  <a:pt x="8023940" y="2458809"/>
                  <a:pt x="7967211" y="2694455"/>
                  <a:pt x="7974419" y="2847757"/>
                </a:cubicBezTo>
                <a:cubicBezTo>
                  <a:pt x="7981627" y="3001059"/>
                  <a:pt x="7948966" y="3134706"/>
                  <a:pt x="7974419" y="3350303"/>
                </a:cubicBezTo>
                <a:cubicBezTo>
                  <a:pt x="7999872" y="3565900"/>
                  <a:pt x="7959686" y="3848867"/>
                  <a:pt x="7974419" y="4044294"/>
                </a:cubicBezTo>
                <a:cubicBezTo>
                  <a:pt x="7989152" y="4239721"/>
                  <a:pt x="7940362" y="4486742"/>
                  <a:pt x="7974419" y="4786147"/>
                </a:cubicBezTo>
                <a:cubicBezTo>
                  <a:pt x="7875104" y="4820555"/>
                  <a:pt x="7667863" y="4733899"/>
                  <a:pt x="7484562" y="4786147"/>
                </a:cubicBezTo>
                <a:cubicBezTo>
                  <a:pt x="7301261" y="4838395"/>
                  <a:pt x="7136262" y="4784963"/>
                  <a:pt x="6914960" y="4786147"/>
                </a:cubicBezTo>
                <a:cubicBezTo>
                  <a:pt x="6693658" y="4787331"/>
                  <a:pt x="6535557" y="4730851"/>
                  <a:pt x="6265615" y="4786147"/>
                </a:cubicBezTo>
                <a:cubicBezTo>
                  <a:pt x="5995673" y="4841443"/>
                  <a:pt x="5992694" y="4768533"/>
                  <a:pt x="5775758" y="4786147"/>
                </a:cubicBezTo>
                <a:cubicBezTo>
                  <a:pt x="5558822" y="4803761"/>
                  <a:pt x="5436362" y="4781379"/>
                  <a:pt x="5126412" y="4786147"/>
                </a:cubicBezTo>
                <a:cubicBezTo>
                  <a:pt x="4816462" y="4790915"/>
                  <a:pt x="4740924" y="4753008"/>
                  <a:pt x="4636555" y="4786147"/>
                </a:cubicBezTo>
                <a:cubicBezTo>
                  <a:pt x="4532186" y="4819286"/>
                  <a:pt x="4298663" y="4753765"/>
                  <a:pt x="3987210" y="4786147"/>
                </a:cubicBezTo>
                <a:cubicBezTo>
                  <a:pt x="3675757" y="4818529"/>
                  <a:pt x="3594667" y="4718158"/>
                  <a:pt x="3337864" y="4786147"/>
                </a:cubicBezTo>
                <a:cubicBezTo>
                  <a:pt x="3081061" y="4854136"/>
                  <a:pt x="3102997" y="4781544"/>
                  <a:pt x="2927751" y="4786147"/>
                </a:cubicBezTo>
                <a:cubicBezTo>
                  <a:pt x="2752505" y="4790750"/>
                  <a:pt x="2520497" y="4753916"/>
                  <a:pt x="2198661" y="4786147"/>
                </a:cubicBezTo>
                <a:cubicBezTo>
                  <a:pt x="1876825" y="4818378"/>
                  <a:pt x="1693538" y="4743227"/>
                  <a:pt x="1549316" y="4786147"/>
                </a:cubicBezTo>
                <a:cubicBezTo>
                  <a:pt x="1405095" y="4829067"/>
                  <a:pt x="1270081" y="4773552"/>
                  <a:pt x="1059459" y="4786147"/>
                </a:cubicBezTo>
                <a:cubicBezTo>
                  <a:pt x="848837" y="4798742"/>
                  <a:pt x="876539" y="4785296"/>
                  <a:pt x="729090" y="4786147"/>
                </a:cubicBezTo>
                <a:cubicBezTo>
                  <a:pt x="581641" y="4786998"/>
                  <a:pt x="214208" y="4708077"/>
                  <a:pt x="0" y="4786147"/>
                </a:cubicBezTo>
                <a:cubicBezTo>
                  <a:pt x="-15589" y="4569659"/>
                  <a:pt x="47570" y="4550367"/>
                  <a:pt x="0" y="4331463"/>
                </a:cubicBezTo>
                <a:cubicBezTo>
                  <a:pt x="-47570" y="4112559"/>
                  <a:pt x="25286" y="4056247"/>
                  <a:pt x="0" y="3876779"/>
                </a:cubicBezTo>
                <a:cubicBezTo>
                  <a:pt x="-25286" y="3697311"/>
                  <a:pt x="58439" y="3465262"/>
                  <a:pt x="0" y="3326372"/>
                </a:cubicBezTo>
                <a:cubicBezTo>
                  <a:pt x="-58439" y="3187482"/>
                  <a:pt x="28009" y="3060041"/>
                  <a:pt x="0" y="2871688"/>
                </a:cubicBezTo>
                <a:cubicBezTo>
                  <a:pt x="-28009" y="2683335"/>
                  <a:pt x="27098" y="2418256"/>
                  <a:pt x="0" y="2177697"/>
                </a:cubicBezTo>
                <a:cubicBezTo>
                  <a:pt x="-27098" y="1937138"/>
                  <a:pt x="1170" y="1684823"/>
                  <a:pt x="0" y="1531567"/>
                </a:cubicBezTo>
                <a:cubicBezTo>
                  <a:pt x="-1170" y="1378311"/>
                  <a:pt x="70150" y="1016500"/>
                  <a:pt x="0" y="885437"/>
                </a:cubicBezTo>
                <a:cubicBezTo>
                  <a:pt x="-70150" y="754374"/>
                  <a:pt x="24688" y="217320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157741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967F9-1340-4FA5-BFD9-58E6D6A96647}"/>
              </a:ext>
            </a:extLst>
          </p:cNvPr>
          <p:cNvSpPr txBox="1"/>
          <p:nvPr/>
        </p:nvSpPr>
        <p:spPr>
          <a:xfrm>
            <a:off x="2581275" y="5258901"/>
            <a:ext cx="765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всем, что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val="24381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72B35-95C3-4EB3-8454-8A32656F8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5" y="435935"/>
            <a:ext cx="8027582" cy="5189305"/>
          </a:xfrm>
          <a:custGeom>
            <a:avLst/>
            <a:gdLst>
              <a:gd name="connsiteX0" fmla="*/ 0 w 8027582"/>
              <a:gd name="connsiteY0" fmla="*/ 0 h 5189305"/>
              <a:gd name="connsiteX1" fmla="*/ 493123 w 8027582"/>
              <a:gd name="connsiteY1" fmla="*/ 0 h 5189305"/>
              <a:gd name="connsiteX2" fmla="*/ 905970 w 8027582"/>
              <a:gd name="connsiteY2" fmla="*/ 0 h 5189305"/>
              <a:gd name="connsiteX3" fmla="*/ 1639920 w 8027582"/>
              <a:gd name="connsiteY3" fmla="*/ 0 h 5189305"/>
              <a:gd name="connsiteX4" fmla="*/ 1972492 w 8027582"/>
              <a:gd name="connsiteY4" fmla="*/ 0 h 5189305"/>
              <a:gd name="connsiteX5" fmla="*/ 2706442 w 8027582"/>
              <a:gd name="connsiteY5" fmla="*/ 0 h 5189305"/>
              <a:gd name="connsiteX6" fmla="*/ 3279841 w 8027582"/>
              <a:gd name="connsiteY6" fmla="*/ 0 h 5189305"/>
              <a:gd name="connsiteX7" fmla="*/ 3612412 w 8027582"/>
              <a:gd name="connsiteY7" fmla="*/ 0 h 5189305"/>
              <a:gd name="connsiteX8" fmla="*/ 3944983 w 8027582"/>
              <a:gd name="connsiteY8" fmla="*/ 0 h 5189305"/>
              <a:gd name="connsiteX9" fmla="*/ 4678934 w 8027582"/>
              <a:gd name="connsiteY9" fmla="*/ 0 h 5189305"/>
              <a:gd name="connsiteX10" fmla="*/ 5011505 w 8027582"/>
              <a:gd name="connsiteY10" fmla="*/ 0 h 5189305"/>
              <a:gd name="connsiteX11" fmla="*/ 5665179 w 8027582"/>
              <a:gd name="connsiteY11" fmla="*/ 0 h 5189305"/>
              <a:gd name="connsiteX12" fmla="*/ 5997751 w 8027582"/>
              <a:gd name="connsiteY12" fmla="*/ 0 h 5189305"/>
              <a:gd name="connsiteX13" fmla="*/ 6410598 w 8027582"/>
              <a:gd name="connsiteY13" fmla="*/ 0 h 5189305"/>
              <a:gd name="connsiteX14" fmla="*/ 7064272 w 8027582"/>
              <a:gd name="connsiteY14" fmla="*/ 0 h 5189305"/>
              <a:gd name="connsiteX15" fmla="*/ 8027582 w 8027582"/>
              <a:gd name="connsiteY15" fmla="*/ 0 h 5189305"/>
              <a:gd name="connsiteX16" fmla="*/ 8027582 w 8027582"/>
              <a:gd name="connsiteY16" fmla="*/ 576589 h 5189305"/>
              <a:gd name="connsiteX17" fmla="*/ 8027582 w 8027582"/>
              <a:gd name="connsiteY17" fmla="*/ 997500 h 5189305"/>
              <a:gd name="connsiteX18" fmla="*/ 8027582 w 8027582"/>
              <a:gd name="connsiteY18" fmla="*/ 1574089 h 5189305"/>
              <a:gd name="connsiteX19" fmla="*/ 8027582 w 8027582"/>
              <a:gd name="connsiteY19" fmla="*/ 2202572 h 5189305"/>
              <a:gd name="connsiteX20" fmla="*/ 8027582 w 8027582"/>
              <a:gd name="connsiteY20" fmla="*/ 2623482 h 5189305"/>
              <a:gd name="connsiteX21" fmla="*/ 8027582 w 8027582"/>
              <a:gd name="connsiteY21" fmla="*/ 3044392 h 5189305"/>
              <a:gd name="connsiteX22" fmla="*/ 8027582 w 8027582"/>
              <a:gd name="connsiteY22" fmla="*/ 3569089 h 5189305"/>
              <a:gd name="connsiteX23" fmla="*/ 8027582 w 8027582"/>
              <a:gd name="connsiteY23" fmla="*/ 3989999 h 5189305"/>
              <a:gd name="connsiteX24" fmla="*/ 8027582 w 8027582"/>
              <a:gd name="connsiteY24" fmla="*/ 4514695 h 5189305"/>
              <a:gd name="connsiteX25" fmla="*/ 8027582 w 8027582"/>
              <a:gd name="connsiteY25" fmla="*/ 5189305 h 5189305"/>
              <a:gd name="connsiteX26" fmla="*/ 7614735 w 8027582"/>
              <a:gd name="connsiteY26" fmla="*/ 5189305 h 5189305"/>
              <a:gd name="connsiteX27" fmla="*/ 7121612 w 8027582"/>
              <a:gd name="connsiteY27" fmla="*/ 5189305 h 5189305"/>
              <a:gd name="connsiteX28" fmla="*/ 6387662 w 8027582"/>
              <a:gd name="connsiteY28" fmla="*/ 5189305 h 5189305"/>
              <a:gd name="connsiteX29" fmla="*/ 5814263 w 8027582"/>
              <a:gd name="connsiteY29" fmla="*/ 5189305 h 5189305"/>
              <a:gd name="connsiteX30" fmla="*/ 5481692 w 8027582"/>
              <a:gd name="connsiteY30" fmla="*/ 5189305 h 5189305"/>
              <a:gd name="connsiteX31" fmla="*/ 5068845 w 8027582"/>
              <a:gd name="connsiteY31" fmla="*/ 5189305 h 5189305"/>
              <a:gd name="connsiteX32" fmla="*/ 4495446 w 8027582"/>
              <a:gd name="connsiteY32" fmla="*/ 5189305 h 5189305"/>
              <a:gd name="connsiteX33" fmla="*/ 4082599 w 8027582"/>
              <a:gd name="connsiteY33" fmla="*/ 5189305 h 5189305"/>
              <a:gd name="connsiteX34" fmla="*/ 3669752 w 8027582"/>
              <a:gd name="connsiteY34" fmla="*/ 5189305 h 5189305"/>
              <a:gd name="connsiteX35" fmla="*/ 3016077 w 8027582"/>
              <a:gd name="connsiteY35" fmla="*/ 5189305 h 5189305"/>
              <a:gd name="connsiteX36" fmla="*/ 2442679 w 8027582"/>
              <a:gd name="connsiteY36" fmla="*/ 5189305 h 5189305"/>
              <a:gd name="connsiteX37" fmla="*/ 1949556 w 8027582"/>
              <a:gd name="connsiteY37" fmla="*/ 5189305 h 5189305"/>
              <a:gd name="connsiteX38" fmla="*/ 1215605 w 8027582"/>
              <a:gd name="connsiteY38" fmla="*/ 5189305 h 5189305"/>
              <a:gd name="connsiteX39" fmla="*/ 0 w 8027582"/>
              <a:gd name="connsiteY39" fmla="*/ 5189305 h 5189305"/>
              <a:gd name="connsiteX40" fmla="*/ 0 w 8027582"/>
              <a:gd name="connsiteY40" fmla="*/ 4612716 h 5189305"/>
              <a:gd name="connsiteX41" fmla="*/ 0 w 8027582"/>
              <a:gd name="connsiteY41" fmla="*/ 3932340 h 5189305"/>
              <a:gd name="connsiteX42" fmla="*/ 0 w 8027582"/>
              <a:gd name="connsiteY42" fmla="*/ 3251964 h 5189305"/>
              <a:gd name="connsiteX43" fmla="*/ 0 w 8027582"/>
              <a:gd name="connsiteY43" fmla="*/ 2779161 h 5189305"/>
              <a:gd name="connsiteX44" fmla="*/ 0 w 8027582"/>
              <a:gd name="connsiteY44" fmla="*/ 2254465 h 5189305"/>
              <a:gd name="connsiteX45" fmla="*/ 0 w 8027582"/>
              <a:gd name="connsiteY45" fmla="*/ 1833554 h 5189305"/>
              <a:gd name="connsiteX46" fmla="*/ 0 w 8027582"/>
              <a:gd name="connsiteY46" fmla="*/ 1308858 h 5189305"/>
              <a:gd name="connsiteX47" fmla="*/ 0 w 8027582"/>
              <a:gd name="connsiteY47" fmla="*/ 680376 h 5189305"/>
              <a:gd name="connsiteX48" fmla="*/ 0 w 8027582"/>
              <a:gd name="connsiteY48" fmla="*/ 0 h 51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27582" h="5189305" fill="none" extrusionOk="0">
                <a:moveTo>
                  <a:pt x="0" y="0"/>
                </a:moveTo>
                <a:cubicBezTo>
                  <a:pt x="191038" y="-49428"/>
                  <a:pt x="281304" y="30781"/>
                  <a:pt x="493123" y="0"/>
                </a:cubicBezTo>
                <a:cubicBezTo>
                  <a:pt x="704942" y="-30781"/>
                  <a:pt x="730791" y="1949"/>
                  <a:pt x="905970" y="0"/>
                </a:cubicBezTo>
                <a:cubicBezTo>
                  <a:pt x="1081149" y="-1949"/>
                  <a:pt x="1365030" y="8359"/>
                  <a:pt x="1639920" y="0"/>
                </a:cubicBezTo>
                <a:cubicBezTo>
                  <a:pt x="1914810" y="-8359"/>
                  <a:pt x="1843487" y="29166"/>
                  <a:pt x="1972492" y="0"/>
                </a:cubicBezTo>
                <a:cubicBezTo>
                  <a:pt x="2101497" y="-29166"/>
                  <a:pt x="2469813" y="47684"/>
                  <a:pt x="2706442" y="0"/>
                </a:cubicBezTo>
                <a:cubicBezTo>
                  <a:pt x="2943071" y="-47684"/>
                  <a:pt x="3163655" y="38792"/>
                  <a:pt x="3279841" y="0"/>
                </a:cubicBezTo>
                <a:cubicBezTo>
                  <a:pt x="3396027" y="-38792"/>
                  <a:pt x="3502092" y="5412"/>
                  <a:pt x="3612412" y="0"/>
                </a:cubicBezTo>
                <a:cubicBezTo>
                  <a:pt x="3722732" y="-5412"/>
                  <a:pt x="3841845" y="23850"/>
                  <a:pt x="3944983" y="0"/>
                </a:cubicBezTo>
                <a:cubicBezTo>
                  <a:pt x="4048121" y="-23850"/>
                  <a:pt x="4427752" y="79753"/>
                  <a:pt x="4678934" y="0"/>
                </a:cubicBezTo>
                <a:cubicBezTo>
                  <a:pt x="4930116" y="-79753"/>
                  <a:pt x="4928918" y="6804"/>
                  <a:pt x="5011505" y="0"/>
                </a:cubicBezTo>
                <a:cubicBezTo>
                  <a:pt x="5094092" y="-6804"/>
                  <a:pt x="5477989" y="23217"/>
                  <a:pt x="5665179" y="0"/>
                </a:cubicBezTo>
                <a:cubicBezTo>
                  <a:pt x="5852369" y="-23217"/>
                  <a:pt x="5853369" y="29615"/>
                  <a:pt x="5997751" y="0"/>
                </a:cubicBezTo>
                <a:cubicBezTo>
                  <a:pt x="6142133" y="-29615"/>
                  <a:pt x="6221232" y="45740"/>
                  <a:pt x="6410598" y="0"/>
                </a:cubicBezTo>
                <a:cubicBezTo>
                  <a:pt x="6599964" y="-45740"/>
                  <a:pt x="6859619" y="66126"/>
                  <a:pt x="7064272" y="0"/>
                </a:cubicBezTo>
                <a:cubicBezTo>
                  <a:pt x="7268925" y="-66126"/>
                  <a:pt x="7755032" y="54821"/>
                  <a:pt x="8027582" y="0"/>
                </a:cubicBezTo>
                <a:cubicBezTo>
                  <a:pt x="8076160" y="219879"/>
                  <a:pt x="7970067" y="330170"/>
                  <a:pt x="8027582" y="576589"/>
                </a:cubicBezTo>
                <a:cubicBezTo>
                  <a:pt x="8085097" y="823008"/>
                  <a:pt x="8014686" y="808648"/>
                  <a:pt x="8027582" y="997500"/>
                </a:cubicBezTo>
                <a:cubicBezTo>
                  <a:pt x="8040478" y="1186352"/>
                  <a:pt x="7979316" y="1355697"/>
                  <a:pt x="8027582" y="1574089"/>
                </a:cubicBezTo>
                <a:cubicBezTo>
                  <a:pt x="8075848" y="1792481"/>
                  <a:pt x="7952893" y="1990384"/>
                  <a:pt x="8027582" y="2202572"/>
                </a:cubicBezTo>
                <a:cubicBezTo>
                  <a:pt x="8102271" y="2414760"/>
                  <a:pt x="7997430" y="2500689"/>
                  <a:pt x="8027582" y="2623482"/>
                </a:cubicBezTo>
                <a:cubicBezTo>
                  <a:pt x="8057734" y="2746275"/>
                  <a:pt x="8013338" y="2840363"/>
                  <a:pt x="8027582" y="3044392"/>
                </a:cubicBezTo>
                <a:cubicBezTo>
                  <a:pt x="8041826" y="3248421"/>
                  <a:pt x="8012320" y="3407793"/>
                  <a:pt x="8027582" y="3569089"/>
                </a:cubicBezTo>
                <a:cubicBezTo>
                  <a:pt x="8042844" y="3730385"/>
                  <a:pt x="7991044" y="3800657"/>
                  <a:pt x="8027582" y="3989999"/>
                </a:cubicBezTo>
                <a:cubicBezTo>
                  <a:pt x="8064120" y="4179341"/>
                  <a:pt x="7987034" y="4336979"/>
                  <a:pt x="8027582" y="4514695"/>
                </a:cubicBezTo>
                <a:cubicBezTo>
                  <a:pt x="8068130" y="4692411"/>
                  <a:pt x="8005155" y="4918492"/>
                  <a:pt x="8027582" y="5189305"/>
                </a:cubicBezTo>
                <a:cubicBezTo>
                  <a:pt x="7941360" y="5225386"/>
                  <a:pt x="7697492" y="5157905"/>
                  <a:pt x="7614735" y="5189305"/>
                </a:cubicBezTo>
                <a:cubicBezTo>
                  <a:pt x="7531978" y="5220705"/>
                  <a:pt x="7329136" y="5157918"/>
                  <a:pt x="7121612" y="5189305"/>
                </a:cubicBezTo>
                <a:cubicBezTo>
                  <a:pt x="6914088" y="5220692"/>
                  <a:pt x="6740400" y="5167330"/>
                  <a:pt x="6387662" y="5189305"/>
                </a:cubicBezTo>
                <a:cubicBezTo>
                  <a:pt x="6034924" y="5211280"/>
                  <a:pt x="5959412" y="5166419"/>
                  <a:pt x="5814263" y="5189305"/>
                </a:cubicBezTo>
                <a:cubicBezTo>
                  <a:pt x="5669114" y="5212191"/>
                  <a:pt x="5611968" y="5150244"/>
                  <a:pt x="5481692" y="5189305"/>
                </a:cubicBezTo>
                <a:cubicBezTo>
                  <a:pt x="5351416" y="5228366"/>
                  <a:pt x="5197473" y="5153099"/>
                  <a:pt x="5068845" y="5189305"/>
                </a:cubicBezTo>
                <a:cubicBezTo>
                  <a:pt x="4940217" y="5225511"/>
                  <a:pt x="4711555" y="5155888"/>
                  <a:pt x="4495446" y="5189305"/>
                </a:cubicBezTo>
                <a:cubicBezTo>
                  <a:pt x="4279337" y="5222722"/>
                  <a:pt x="4283681" y="5188842"/>
                  <a:pt x="4082599" y="5189305"/>
                </a:cubicBezTo>
                <a:cubicBezTo>
                  <a:pt x="3881517" y="5189768"/>
                  <a:pt x="3814267" y="5156218"/>
                  <a:pt x="3669752" y="5189305"/>
                </a:cubicBezTo>
                <a:cubicBezTo>
                  <a:pt x="3525237" y="5222392"/>
                  <a:pt x="3148494" y="5165918"/>
                  <a:pt x="3016077" y="5189305"/>
                </a:cubicBezTo>
                <a:cubicBezTo>
                  <a:pt x="2883660" y="5212692"/>
                  <a:pt x="2710339" y="5123174"/>
                  <a:pt x="2442679" y="5189305"/>
                </a:cubicBezTo>
                <a:cubicBezTo>
                  <a:pt x="2175019" y="5255436"/>
                  <a:pt x="2053957" y="5138373"/>
                  <a:pt x="1949556" y="5189305"/>
                </a:cubicBezTo>
                <a:cubicBezTo>
                  <a:pt x="1845155" y="5240237"/>
                  <a:pt x="1438743" y="5174137"/>
                  <a:pt x="1215605" y="5189305"/>
                </a:cubicBezTo>
                <a:cubicBezTo>
                  <a:pt x="992467" y="5204473"/>
                  <a:pt x="471146" y="5147106"/>
                  <a:pt x="0" y="5189305"/>
                </a:cubicBezTo>
                <a:cubicBezTo>
                  <a:pt x="-10155" y="5007194"/>
                  <a:pt x="2886" y="4842350"/>
                  <a:pt x="0" y="4612716"/>
                </a:cubicBezTo>
                <a:cubicBezTo>
                  <a:pt x="-2886" y="4383082"/>
                  <a:pt x="20527" y="4071897"/>
                  <a:pt x="0" y="3932340"/>
                </a:cubicBezTo>
                <a:cubicBezTo>
                  <a:pt x="-20527" y="3792783"/>
                  <a:pt x="70715" y="3425950"/>
                  <a:pt x="0" y="3251964"/>
                </a:cubicBezTo>
                <a:cubicBezTo>
                  <a:pt x="-70715" y="3077978"/>
                  <a:pt x="56108" y="2937295"/>
                  <a:pt x="0" y="2779161"/>
                </a:cubicBezTo>
                <a:cubicBezTo>
                  <a:pt x="-56108" y="2621027"/>
                  <a:pt x="52500" y="2461245"/>
                  <a:pt x="0" y="2254465"/>
                </a:cubicBezTo>
                <a:cubicBezTo>
                  <a:pt x="-52500" y="2047685"/>
                  <a:pt x="27768" y="2032445"/>
                  <a:pt x="0" y="1833554"/>
                </a:cubicBezTo>
                <a:cubicBezTo>
                  <a:pt x="-27768" y="1634663"/>
                  <a:pt x="54580" y="1509276"/>
                  <a:pt x="0" y="1308858"/>
                </a:cubicBezTo>
                <a:cubicBezTo>
                  <a:pt x="-54580" y="1108440"/>
                  <a:pt x="70556" y="856571"/>
                  <a:pt x="0" y="680376"/>
                </a:cubicBezTo>
                <a:cubicBezTo>
                  <a:pt x="-70556" y="504181"/>
                  <a:pt x="29990" y="197138"/>
                  <a:pt x="0" y="0"/>
                </a:cubicBezTo>
                <a:close/>
              </a:path>
              <a:path w="8027582" h="5189305" stroke="0" extrusionOk="0">
                <a:moveTo>
                  <a:pt x="0" y="0"/>
                </a:moveTo>
                <a:cubicBezTo>
                  <a:pt x="211030" y="-42484"/>
                  <a:pt x="294329" y="59158"/>
                  <a:pt x="493123" y="0"/>
                </a:cubicBezTo>
                <a:cubicBezTo>
                  <a:pt x="691917" y="-59158"/>
                  <a:pt x="806179" y="65065"/>
                  <a:pt x="1066522" y="0"/>
                </a:cubicBezTo>
                <a:cubicBezTo>
                  <a:pt x="1326865" y="-65065"/>
                  <a:pt x="1576040" y="83116"/>
                  <a:pt x="1800472" y="0"/>
                </a:cubicBezTo>
                <a:cubicBezTo>
                  <a:pt x="2024904" y="-83116"/>
                  <a:pt x="2087952" y="26901"/>
                  <a:pt x="2213319" y="0"/>
                </a:cubicBezTo>
                <a:cubicBezTo>
                  <a:pt x="2338686" y="-26901"/>
                  <a:pt x="2749629" y="22127"/>
                  <a:pt x="2947269" y="0"/>
                </a:cubicBezTo>
                <a:cubicBezTo>
                  <a:pt x="3144909" y="-22127"/>
                  <a:pt x="3263603" y="18211"/>
                  <a:pt x="3520668" y="0"/>
                </a:cubicBezTo>
                <a:cubicBezTo>
                  <a:pt x="3777733" y="-18211"/>
                  <a:pt x="3743642" y="5161"/>
                  <a:pt x="3853239" y="0"/>
                </a:cubicBezTo>
                <a:cubicBezTo>
                  <a:pt x="3962836" y="-5161"/>
                  <a:pt x="4268988" y="10523"/>
                  <a:pt x="4587190" y="0"/>
                </a:cubicBezTo>
                <a:cubicBezTo>
                  <a:pt x="4905392" y="-10523"/>
                  <a:pt x="4903624" y="18726"/>
                  <a:pt x="5160588" y="0"/>
                </a:cubicBezTo>
                <a:cubicBezTo>
                  <a:pt x="5417552" y="-18726"/>
                  <a:pt x="5551381" y="35261"/>
                  <a:pt x="5653711" y="0"/>
                </a:cubicBezTo>
                <a:cubicBezTo>
                  <a:pt x="5756041" y="-35261"/>
                  <a:pt x="5912476" y="24895"/>
                  <a:pt x="6146834" y="0"/>
                </a:cubicBezTo>
                <a:cubicBezTo>
                  <a:pt x="6381192" y="-24895"/>
                  <a:pt x="6653591" y="61654"/>
                  <a:pt x="6880785" y="0"/>
                </a:cubicBezTo>
                <a:cubicBezTo>
                  <a:pt x="7107979" y="-61654"/>
                  <a:pt x="7140997" y="20501"/>
                  <a:pt x="7213356" y="0"/>
                </a:cubicBezTo>
                <a:cubicBezTo>
                  <a:pt x="7285715" y="-20501"/>
                  <a:pt x="7811439" y="64722"/>
                  <a:pt x="8027582" y="0"/>
                </a:cubicBezTo>
                <a:cubicBezTo>
                  <a:pt x="8040341" y="110174"/>
                  <a:pt x="7971517" y="387351"/>
                  <a:pt x="8027582" y="524696"/>
                </a:cubicBezTo>
                <a:cubicBezTo>
                  <a:pt x="8083647" y="662041"/>
                  <a:pt x="8025102" y="876977"/>
                  <a:pt x="8027582" y="1101286"/>
                </a:cubicBezTo>
                <a:cubicBezTo>
                  <a:pt x="8030062" y="1325595"/>
                  <a:pt x="8008003" y="1390862"/>
                  <a:pt x="8027582" y="1677875"/>
                </a:cubicBezTo>
                <a:cubicBezTo>
                  <a:pt x="8047161" y="1964888"/>
                  <a:pt x="8009525" y="2070602"/>
                  <a:pt x="8027582" y="2254465"/>
                </a:cubicBezTo>
                <a:cubicBezTo>
                  <a:pt x="8045639" y="2438328"/>
                  <a:pt x="8001893" y="2614407"/>
                  <a:pt x="8027582" y="2779161"/>
                </a:cubicBezTo>
                <a:cubicBezTo>
                  <a:pt x="8053271" y="2943915"/>
                  <a:pt x="8013736" y="3186917"/>
                  <a:pt x="8027582" y="3303858"/>
                </a:cubicBezTo>
                <a:cubicBezTo>
                  <a:pt x="8041428" y="3420799"/>
                  <a:pt x="7992736" y="3782199"/>
                  <a:pt x="8027582" y="3932340"/>
                </a:cubicBezTo>
                <a:cubicBezTo>
                  <a:pt x="8062428" y="4082481"/>
                  <a:pt x="7967145" y="4462033"/>
                  <a:pt x="8027582" y="4612716"/>
                </a:cubicBezTo>
                <a:cubicBezTo>
                  <a:pt x="8088019" y="4763399"/>
                  <a:pt x="7993528" y="4911056"/>
                  <a:pt x="8027582" y="5189305"/>
                </a:cubicBezTo>
                <a:cubicBezTo>
                  <a:pt x="7836294" y="5245754"/>
                  <a:pt x="7533762" y="5178268"/>
                  <a:pt x="7373907" y="5189305"/>
                </a:cubicBezTo>
                <a:cubicBezTo>
                  <a:pt x="7214053" y="5200342"/>
                  <a:pt x="7091007" y="5186721"/>
                  <a:pt x="6880785" y="5189305"/>
                </a:cubicBezTo>
                <a:cubicBezTo>
                  <a:pt x="6670563" y="5191889"/>
                  <a:pt x="6540919" y="5185061"/>
                  <a:pt x="6387662" y="5189305"/>
                </a:cubicBezTo>
                <a:cubicBezTo>
                  <a:pt x="6234405" y="5193549"/>
                  <a:pt x="6108400" y="5146224"/>
                  <a:pt x="5974815" y="5189305"/>
                </a:cubicBezTo>
                <a:cubicBezTo>
                  <a:pt x="5841230" y="5232386"/>
                  <a:pt x="5752369" y="5186639"/>
                  <a:pt x="5642243" y="5189305"/>
                </a:cubicBezTo>
                <a:cubicBezTo>
                  <a:pt x="5532117" y="5191971"/>
                  <a:pt x="5422743" y="5185423"/>
                  <a:pt x="5309672" y="5189305"/>
                </a:cubicBezTo>
                <a:cubicBezTo>
                  <a:pt x="5196601" y="5193187"/>
                  <a:pt x="5062859" y="5187737"/>
                  <a:pt x="4977101" y="5189305"/>
                </a:cubicBezTo>
                <a:cubicBezTo>
                  <a:pt x="4891343" y="5190873"/>
                  <a:pt x="4742288" y="5183637"/>
                  <a:pt x="4564254" y="5189305"/>
                </a:cubicBezTo>
                <a:cubicBezTo>
                  <a:pt x="4386220" y="5194973"/>
                  <a:pt x="4341564" y="5183851"/>
                  <a:pt x="4151407" y="5189305"/>
                </a:cubicBezTo>
                <a:cubicBezTo>
                  <a:pt x="3961250" y="5194759"/>
                  <a:pt x="3764704" y="5160324"/>
                  <a:pt x="3658284" y="5189305"/>
                </a:cubicBezTo>
                <a:cubicBezTo>
                  <a:pt x="3551864" y="5218286"/>
                  <a:pt x="3410179" y="5185659"/>
                  <a:pt x="3165161" y="5189305"/>
                </a:cubicBezTo>
                <a:cubicBezTo>
                  <a:pt x="2920143" y="5192951"/>
                  <a:pt x="2925262" y="5183704"/>
                  <a:pt x="2832590" y="5189305"/>
                </a:cubicBezTo>
                <a:cubicBezTo>
                  <a:pt x="2739918" y="5194906"/>
                  <a:pt x="2442400" y="5131917"/>
                  <a:pt x="2178915" y="5189305"/>
                </a:cubicBezTo>
                <a:cubicBezTo>
                  <a:pt x="1915431" y="5246693"/>
                  <a:pt x="1602042" y="5116476"/>
                  <a:pt x="1444965" y="5189305"/>
                </a:cubicBezTo>
                <a:cubicBezTo>
                  <a:pt x="1287888" y="5262134"/>
                  <a:pt x="948252" y="5151850"/>
                  <a:pt x="711014" y="5189305"/>
                </a:cubicBezTo>
                <a:cubicBezTo>
                  <a:pt x="473776" y="5226760"/>
                  <a:pt x="164532" y="5109022"/>
                  <a:pt x="0" y="5189305"/>
                </a:cubicBezTo>
                <a:cubicBezTo>
                  <a:pt x="-55497" y="5014150"/>
                  <a:pt x="10970" y="4934308"/>
                  <a:pt x="0" y="4716502"/>
                </a:cubicBezTo>
                <a:cubicBezTo>
                  <a:pt x="-10970" y="4498696"/>
                  <a:pt x="30847" y="4380376"/>
                  <a:pt x="0" y="4191805"/>
                </a:cubicBezTo>
                <a:cubicBezTo>
                  <a:pt x="-30847" y="4003234"/>
                  <a:pt x="45735" y="3942660"/>
                  <a:pt x="0" y="3719002"/>
                </a:cubicBezTo>
                <a:cubicBezTo>
                  <a:pt x="-45735" y="3495344"/>
                  <a:pt x="1573" y="3343287"/>
                  <a:pt x="0" y="3090519"/>
                </a:cubicBezTo>
                <a:cubicBezTo>
                  <a:pt x="-1573" y="2837751"/>
                  <a:pt x="22678" y="2809924"/>
                  <a:pt x="0" y="2565823"/>
                </a:cubicBezTo>
                <a:cubicBezTo>
                  <a:pt x="-22678" y="2321722"/>
                  <a:pt x="43696" y="2152775"/>
                  <a:pt x="0" y="1885447"/>
                </a:cubicBezTo>
                <a:cubicBezTo>
                  <a:pt x="-43696" y="1618119"/>
                  <a:pt x="76952" y="1355200"/>
                  <a:pt x="0" y="1205072"/>
                </a:cubicBezTo>
                <a:cubicBezTo>
                  <a:pt x="-76952" y="1054945"/>
                  <a:pt x="22747" y="845658"/>
                  <a:pt x="0" y="680376"/>
                </a:cubicBezTo>
                <a:cubicBezTo>
                  <a:pt x="-22747" y="515094"/>
                  <a:pt x="62496" y="139619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828274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D5B21-83BD-438B-8A60-5A11349E0111}"/>
              </a:ext>
            </a:extLst>
          </p:cNvPr>
          <p:cNvSpPr txBox="1"/>
          <p:nvPr/>
        </p:nvSpPr>
        <p:spPr>
          <a:xfrm>
            <a:off x="3402417" y="5816009"/>
            <a:ext cx="8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на доске</a:t>
            </a:r>
          </a:p>
        </p:txBody>
      </p:sp>
    </p:spTree>
    <p:extLst>
      <p:ext uri="{BB962C8B-B14F-4D97-AF65-F5344CB8AC3E}">
        <p14:creationId xmlns:p14="http://schemas.microsoft.com/office/powerpoint/2010/main" val="957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76E60-E818-4085-BFC9-F450741D3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32" y="542261"/>
            <a:ext cx="7567677" cy="5398561"/>
          </a:xfrm>
          <a:custGeom>
            <a:avLst/>
            <a:gdLst>
              <a:gd name="connsiteX0" fmla="*/ 0 w 7567677"/>
              <a:gd name="connsiteY0" fmla="*/ 0 h 5398561"/>
              <a:gd name="connsiteX1" fmla="*/ 733483 w 7567677"/>
              <a:gd name="connsiteY1" fmla="*/ 0 h 5398561"/>
              <a:gd name="connsiteX2" fmla="*/ 1391288 w 7567677"/>
              <a:gd name="connsiteY2" fmla="*/ 0 h 5398561"/>
              <a:gd name="connsiteX3" fmla="*/ 1822064 w 7567677"/>
              <a:gd name="connsiteY3" fmla="*/ 0 h 5398561"/>
              <a:gd name="connsiteX4" fmla="*/ 2328516 w 7567677"/>
              <a:gd name="connsiteY4" fmla="*/ 0 h 5398561"/>
              <a:gd name="connsiteX5" fmla="*/ 2759291 w 7567677"/>
              <a:gd name="connsiteY5" fmla="*/ 0 h 5398561"/>
              <a:gd name="connsiteX6" fmla="*/ 3190067 w 7567677"/>
              <a:gd name="connsiteY6" fmla="*/ 0 h 5398561"/>
              <a:gd name="connsiteX7" fmla="*/ 3772196 w 7567677"/>
              <a:gd name="connsiteY7" fmla="*/ 0 h 5398561"/>
              <a:gd name="connsiteX8" fmla="*/ 4127295 w 7567677"/>
              <a:gd name="connsiteY8" fmla="*/ 0 h 5398561"/>
              <a:gd name="connsiteX9" fmla="*/ 4558070 w 7567677"/>
              <a:gd name="connsiteY9" fmla="*/ 0 h 5398561"/>
              <a:gd name="connsiteX10" fmla="*/ 5291553 w 7567677"/>
              <a:gd name="connsiteY10" fmla="*/ 0 h 5398561"/>
              <a:gd name="connsiteX11" fmla="*/ 5798005 w 7567677"/>
              <a:gd name="connsiteY11" fmla="*/ 0 h 5398561"/>
              <a:gd name="connsiteX12" fmla="*/ 6455811 w 7567677"/>
              <a:gd name="connsiteY12" fmla="*/ 0 h 5398561"/>
              <a:gd name="connsiteX13" fmla="*/ 6962263 w 7567677"/>
              <a:gd name="connsiteY13" fmla="*/ 0 h 5398561"/>
              <a:gd name="connsiteX14" fmla="*/ 7567677 w 7567677"/>
              <a:gd name="connsiteY14" fmla="*/ 0 h 5398561"/>
              <a:gd name="connsiteX15" fmla="*/ 7567677 w 7567677"/>
              <a:gd name="connsiteY15" fmla="*/ 707811 h 5398561"/>
              <a:gd name="connsiteX16" fmla="*/ 7567677 w 7567677"/>
              <a:gd name="connsiteY16" fmla="*/ 1145695 h 5398561"/>
              <a:gd name="connsiteX17" fmla="*/ 7567677 w 7567677"/>
              <a:gd name="connsiteY17" fmla="*/ 1799520 h 5398561"/>
              <a:gd name="connsiteX18" fmla="*/ 7567677 w 7567677"/>
              <a:gd name="connsiteY18" fmla="*/ 2399360 h 5398561"/>
              <a:gd name="connsiteX19" fmla="*/ 7567677 w 7567677"/>
              <a:gd name="connsiteY19" fmla="*/ 2891229 h 5398561"/>
              <a:gd name="connsiteX20" fmla="*/ 7567677 w 7567677"/>
              <a:gd name="connsiteY20" fmla="*/ 3491069 h 5398561"/>
              <a:gd name="connsiteX21" fmla="*/ 7567677 w 7567677"/>
              <a:gd name="connsiteY21" fmla="*/ 4198881 h 5398561"/>
              <a:gd name="connsiteX22" fmla="*/ 7567677 w 7567677"/>
              <a:gd name="connsiteY22" fmla="*/ 4798721 h 5398561"/>
              <a:gd name="connsiteX23" fmla="*/ 7567677 w 7567677"/>
              <a:gd name="connsiteY23" fmla="*/ 5398561 h 5398561"/>
              <a:gd name="connsiteX24" fmla="*/ 6909871 w 7567677"/>
              <a:gd name="connsiteY24" fmla="*/ 5398561 h 5398561"/>
              <a:gd name="connsiteX25" fmla="*/ 6327742 w 7567677"/>
              <a:gd name="connsiteY25" fmla="*/ 5398561 h 5398561"/>
              <a:gd name="connsiteX26" fmla="*/ 5972644 w 7567677"/>
              <a:gd name="connsiteY26" fmla="*/ 5398561 h 5398561"/>
              <a:gd name="connsiteX27" fmla="*/ 5617545 w 7567677"/>
              <a:gd name="connsiteY27" fmla="*/ 5398561 h 5398561"/>
              <a:gd name="connsiteX28" fmla="*/ 5186769 w 7567677"/>
              <a:gd name="connsiteY28" fmla="*/ 5398561 h 5398561"/>
              <a:gd name="connsiteX29" fmla="*/ 4831671 w 7567677"/>
              <a:gd name="connsiteY29" fmla="*/ 5398561 h 5398561"/>
              <a:gd name="connsiteX30" fmla="*/ 4249542 w 7567677"/>
              <a:gd name="connsiteY30" fmla="*/ 5398561 h 5398561"/>
              <a:gd name="connsiteX31" fmla="*/ 3818766 w 7567677"/>
              <a:gd name="connsiteY31" fmla="*/ 5398561 h 5398561"/>
              <a:gd name="connsiteX32" fmla="*/ 3085284 w 7567677"/>
              <a:gd name="connsiteY32" fmla="*/ 5398561 h 5398561"/>
              <a:gd name="connsiteX33" fmla="*/ 2351801 w 7567677"/>
              <a:gd name="connsiteY33" fmla="*/ 5398561 h 5398561"/>
              <a:gd name="connsiteX34" fmla="*/ 1845349 w 7567677"/>
              <a:gd name="connsiteY34" fmla="*/ 5398561 h 5398561"/>
              <a:gd name="connsiteX35" fmla="*/ 1338897 w 7567677"/>
              <a:gd name="connsiteY35" fmla="*/ 5398561 h 5398561"/>
              <a:gd name="connsiteX36" fmla="*/ 605414 w 7567677"/>
              <a:gd name="connsiteY36" fmla="*/ 5398561 h 5398561"/>
              <a:gd name="connsiteX37" fmla="*/ 0 w 7567677"/>
              <a:gd name="connsiteY37" fmla="*/ 5398561 h 5398561"/>
              <a:gd name="connsiteX38" fmla="*/ 0 w 7567677"/>
              <a:gd name="connsiteY38" fmla="*/ 4798721 h 5398561"/>
              <a:gd name="connsiteX39" fmla="*/ 0 w 7567677"/>
              <a:gd name="connsiteY39" fmla="*/ 4252866 h 5398561"/>
              <a:gd name="connsiteX40" fmla="*/ 0 w 7567677"/>
              <a:gd name="connsiteY40" fmla="*/ 3707012 h 5398561"/>
              <a:gd name="connsiteX41" fmla="*/ 0 w 7567677"/>
              <a:gd name="connsiteY41" fmla="*/ 3269129 h 5398561"/>
              <a:gd name="connsiteX42" fmla="*/ 0 w 7567677"/>
              <a:gd name="connsiteY42" fmla="*/ 2777260 h 5398561"/>
              <a:gd name="connsiteX43" fmla="*/ 0 w 7567677"/>
              <a:gd name="connsiteY43" fmla="*/ 2069448 h 5398561"/>
              <a:gd name="connsiteX44" fmla="*/ 0 w 7567677"/>
              <a:gd name="connsiteY44" fmla="*/ 1523594 h 5398561"/>
              <a:gd name="connsiteX45" fmla="*/ 0 w 7567677"/>
              <a:gd name="connsiteY45" fmla="*/ 923754 h 5398561"/>
              <a:gd name="connsiteX46" fmla="*/ 0 w 7567677"/>
              <a:gd name="connsiteY46" fmla="*/ 0 h 539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567677" h="5398561" fill="none" extrusionOk="0">
                <a:moveTo>
                  <a:pt x="0" y="0"/>
                </a:moveTo>
                <a:cubicBezTo>
                  <a:pt x="275471" y="-44690"/>
                  <a:pt x="475092" y="42154"/>
                  <a:pt x="733483" y="0"/>
                </a:cubicBezTo>
                <a:cubicBezTo>
                  <a:pt x="991874" y="-42154"/>
                  <a:pt x="1112120" y="70369"/>
                  <a:pt x="1391288" y="0"/>
                </a:cubicBezTo>
                <a:cubicBezTo>
                  <a:pt x="1670457" y="-70369"/>
                  <a:pt x="1704034" y="11459"/>
                  <a:pt x="1822064" y="0"/>
                </a:cubicBezTo>
                <a:cubicBezTo>
                  <a:pt x="1940094" y="-11459"/>
                  <a:pt x="2126545" y="16858"/>
                  <a:pt x="2328516" y="0"/>
                </a:cubicBezTo>
                <a:cubicBezTo>
                  <a:pt x="2530487" y="-16858"/>
                  <a:pt x="2596395" y="17952"/>
                  <a:pt x="2759291" y="0"/>
                </a:cubicBezTo>
                <a:cubicBezTo>
                  <a:pt x="2922187" y="-17952"/>
                  <a:pt x="3032333" y="38158"/>
                  <a:pt x="3190067" y="0"/>
                </a:cubicBezTo>
                <a:cubicBezTo>
                  <a:pt x="3347801" y="-38158"/>
                  <a:pt x="3563317" y="59892"/>
                  <a:pt x="3772196" y="0"/>
                </a:cubicBezTo>
                <a:cubicBezTo>
                  <a:pt x="3981075" y="-59892"/>
                  <a:pt x="4051671" y="11105"/>
                  <a:pt x="4127295" y="0"/>
                </a:cubicBezTo>
                <a:cubicBezTo>
                  <a:pt x="4202919" y="-11105"/>
                  <a:pt x="4344704" y="11113"/>
                  <a:pt x="4558070" y="0"/>
                </a:cubicBezTo>
                <a:cubicBezTo>
                  <a:pt x="4771436" y="-11113"/>
                  <a:pt x="4941354" y="17386"/>
                  <a:pt x="5291553" y="0"/>
                </a:cubicBezTo>
                <a:cubicBezTo>
                  <a:pt x="5641752" y="-17386"/>
                  <a:pt x="5565044" y="12023"/>
                  <a:pt x="5798005" y="0"/>
                </a:cubicBezTo>
                <a:cubicBezTo>
                  <a:pt x="6030966" y="-12023"/>
                  <a:pt x="6199337" y="71302"/>
                  <a:pt x="6455811" y="0"/>
                </a:cubicBezTo>
                <a:cubicBezTo>
                  <a:pt x="6712285" y="-71302"/>
                  <a:pt x="6797938" y="7278"/>
                  <a:pt x="6962263" y="0"/>
                </a:cubicBezTo>
                <a:cubicBezTo>
                  <a:pt x="7126588" y="-7278"/>
                  <a:pt x="7342656" y="59482"/>
                  <a:pt x="7567677" y="0"/>
                </a:cubicBezTo>
                <a:cubicBezTo>
                  <a:pt x="7603404" y="251572"/>
                  <a:pt x="7545902" y="535249"/>
                  <a:pt x="7567677" y="707811"/>
                </a:cubicBezTo>
                <a:cubicBezTo>
                  <a:pt x="7589452" y="880373"/>
                  <a:pt x="7544084" y="940743"/>
                  <a:pt x="7567677" y="1145695"/>
                </a:cubicBezTo>
                <a:cubicBezTo>
                  <a:pt x="7591270" y="1350647"/>
                  <a:pt x="7521052" y="1513138"/>
                  <a:pt x="7567677" y="1799520"/>
                </a:cubicBezTo>
                <a:cubicBezTo>
                  <a:pt x="7614302" y="2085903"/>
                  <a:pt x="7510704" y="2266651"/>
                  <a:pt x="7567677" y="2399360"/>
                </a:cubicBezTo>
                <a:cubicBezTo>
                  <a:pt x="7624650" y="2532069"/>
                  <a:pt x="7510330" y="2688293"/>
                  <a:pt x="7567677" y="2891229"/>
                </a:cubicBezTo>
                <a:cubicBezTo>
                  <a:pt x="7625024" y="3094165"/>
                  <a:pt x="7521249" y="3243298"/>
                  <a:pt x="7567677" y="3491069"/>
                </a:cubicBezTo>
                <a:cubicBezTo>
                  <a:pt x="7614105" y="3738840"/>
                  <a:pt x="7555484" y="3932831"/>
                  <a:pt x="7567677" y="4198881"/>
                </a:cubicBezTo>
                <a:cubicBezTo>
                  <a:pt x="7579870" y="4464931"/>
                  <a:pt x="7537636" y="4653323"/>
                  <a:pt x="7567677" y="4798721"/>
                </a:cubicBezTo>
                <a:cubicBezTo>
                  <a:pt x="7597718" y="4944119"/>
                  <a:pt x="7534858" y="5255765"/>
                  <a:pt x="7567677" y="5398561"/>
                </a:cubicBezTo>
                <a:cubicBezTo>
                  <a:pt x="7319692" y="5452638"/>
                  <a:pt x="7177540" y="5393666"/>
                  <a:pt x="6909871" y="5398561"/>
                </a:cubicBezTo>
                <a:cubicBezTo>
                  <a:pt x="6642202" y="5403456"/>
                  <a:pt x="6575379" y="5383365"/>
                  <a:pt x="6327742" y="5398561"/>
                </a:cubicBezTo>
                <a:cubicBezTo>
                  <a:pt x="6080105" y="5413757"/>
                  <a:pt x="6097066" y="5366236"/>
                  <a:pt x="5972644" y="5398561"/>
                </a:cubicBezTo>
                <a:cubicBezTo>
                  <a:pt x="5848222" y="5430886"/>
                  <a:pt x="5776325" y="5357006"/>
                  <a:pt x="5617545" y="5398561"/>
                </a:cubicBezTo>
                <a:cubicBezTo>
                  <a:pt x="5458765" y="5440116"/>
                  <a:pt x="5308686" y="5387519"/>
                  <a:pt x="5186769" y="5398561"/>
                </a:cubicBezTo>
                <a:cubicBezTo>
                  <a:pt x="5064852" y="5409603"/>
                  <a:pt x="4923150" y="5375493"/>
                  <a:pt x="4831671" y="5398561"/>
                </a:cubicBezTo>
                <a:cubicBezTo>
                  <a:pt x="4740192" y="5421629"/>
                  <a:pt x="4533130" y="5376047"/>
                  <a:pt x="4249542" y="5398561"/>
                </a:cubicBezTo>
                <a:cubicBezTo>
                  <a:pt x="3965954" y="5421075"/>
                  <a:pt x="3922657" y="5356764"/>
                  <a:pt x="3818766" y="5398561"/>
                </a:cubicBezTo>
                <a:cubicBezTo>
                  <a:pt x="3714875" y="5440358"/>
                  <a:pt x="3279063" y="5383920"/>
                  <a:pt x="3085284" y="5398561"/>
                </a:cubicBezTo>
                <a:cubicBezTo>
                  <a:pt x="2891505" y="5413202"/>
                  <a:pt x="2504922" y="5349312"/>
                  <a:pt x="2351801" y="5398561"/>
                </a:cubicBezTo>
                <a:cubicBezTo>
                  <a:pt x="2198680" y="5447810"/>
                  <a:pt x="2058005" y="5355149"/>
                  <a:pt x="1845349" y="5398561"/>
                </a:cubicBezTo>
                <a:cubicBezTo>
                  <a:pt x="1632693" y="5441973"/>
                  <a:pt x="1546198" y="5338761"/>
                  <a:pt x="1338897" y="5398561"/>
                </a:cubicBezTo>
                <a:cubicBezTo>
                  <a:pt x="1131596" y="5458361"/>
                  <a:pt x="899971" y="5339818"/>
                  <a:pt x="605414" y="5398561"/>
                </a:cubicBezTo>
                <a:cubicBezTo>
                  <a:pt x="310857" y="5457304"/>
                  <a:pt x="232306" y="5330515"/>
                  <a:pt x="0" y="5398561"/>
                </a:cubicBezTo>
                <a:cubicBezTo>
                  <a:pt x="-31427" y="5225660"/>
                  <a:pt x="52861" y="4947275"/>
                  <a:pt x="0" y="4798721"/>
                </a:cubicBezTo>
                <a:cubicBezTo>
                  <a:pt x="-52861" y="4650167"/>
                  <a:pt x="30552" y="4501543"/>
                  <a:pt x="0" y="4252866"/>
                </a:cubicBezTo>
                <a:cubicBezTo>
                  <a:pt x="-30552" y="4004190"/>
                  <a:pt x="25667" y="3873113"/>
                  <a:pt x="0" y="3707012"/>
                </a:cubicBezTo>
                <a:cubicBezTo>
                  <a:pt x="-25667" y="3540911"/>
                  <a:pt x="40169" y="3422433"/>
                  <a:pt x="0" y="3269129"/>
                </a:cubicBezTo>
                <a:cubicBezTo>
                  <a:pt x="-40169" y="3115825"/>
                  <a:pt x="17848" y="2900874"/>
                  <a:pt x="0" y="2777260"/>
                </a:cubicBezTo>
                <a:cubicBezTo>
                  <a:pt x="-17848" y="2653646"/>
                  <a:pt x="73278" y="2225691"/>
                  <a:pt x="0" y="2069448"/>
                </a:cubicBezTo>
                <a:cubicBezTo>
                  <a:pt x="-73278" y="1913205"/>
                  <a:pt x="12044" y="1733304"/>
                  <a:pt x="0" y="1523594"/>
                </a:cubicBezTo>
                <a:cubicBezTo>
                  <a:pt x="-12044" y="1313884"/>
                  <a:pt x="35602" y="1124031"/>
                  <a:pt x="0" y="923754"/>
                </a:cubicBezTo>
                <a:cubicBezTo>
                  <a:pt x="-35602" y="723477"/>
                  <a:pt x="2209" y="418664"/>
                  <a:pt x="0" y="0"/>
                </a:cubicBezTo>
                <a:close/>
              </a:path>
              <a:path w="7567677" h="5398561" stroke="0" extrusionOk="0">
                <a:moveTo>
                  <a:pt x="0" y="0"/>
                </a:moveTo>
                <a:cubicBezTo>
                  <a:pt x="203434" y="-38804"/>
                  <a:pt x="236021" y="4920"/>
                  <a:pt x="430775" y="0"/>
                </a:cubicBezTo>
                <a:cubicBezTo>
                  <a:pt x="625529" y="-4920"/>
                  <a:pt x="782294" y="55558"/>
                  <a:pt x="1088581" y="0"/>
                </a:cubicBezTo>
                <a:cubicBezTo>
                  <a:pt x="1394868" y="-55558"/>
                  <a:pt x="1596005" y="2256"/>
                  <a:pt x="1746387" y="0"/>
                </a:cubicBezTo>
                <a:cubicBezTo>
                  <a:pt x="1896769" y="-2256"/>
                  <a:pt x="2146589" y="35314"/>
                  <a:pt x="2328516" y="0"/>
                </a:cubicBezTo>
                <a:cubicBezTo>
                  <a:pt x="2510443" y="-35314"/>
                  <a:pt x="2784823" y="18861"/>
                  <a:pt x="2910645" y="0"/>
                </a:cubicBezTo>
                <a:cubicBezTo>
                  <a:pt x="3036467" y="-18861"/>
                  <a:pt x="3300276" y="9462"/>
                  <a:pt x="3644128" y="0"/>
                </a:cubicBezTo>
                <a:cubicBezTo>
                  <a:pt x="3987980" y="-9462"/>
                  <a:pt x="4117919" y="2608"/>
                  <a:pt x="4301933" y="0"/>
                </a:cubicBezTo>
                <a:cubicBezTo>
                  <a:pt x="4485947" y="-2608"/>
                  <a:pt x="4600639" y="16257"/>
                  <a:pt x="4884062" y="0"/>
                </a:cubicBezTo>
                <a:cubicBezTo>
                  <a:pt x="5167485" y="-16257"/>
                  <a:pt x="5362081" y="1935"/>
                  <a:pt x="5541868" y="0"/>
                </a:cubicBezTo>
                <a:cubicBezTo>
                  <a:pt x="5721655" y="-1935"/>
                  <a:pt x="5719659" y="21016"/>
                  <a:pt x="5896967" y="0"/>
                </a:cubicBezTo>
                <a:cubicBezTo>
                  <a:pt x="6074275" y="-21016"/>
                  <a:pt x="6116671" y="42150"/>
                  <a:pt x="6327742" y="0"/>
                </a:cubicBezTo>
                <a:cubicBezTo>
                  <a:pt x="6538814" y="-42150"/>
                  <a:pt x="6551265" y="43526"/>
                  <a:pt x="6758518" y="0"/>
                </a:cubicBezTo>
                <a:cubicBezTo>
                  <a:pt x="6965771" y="-43526"/>
                  <a:pt x="7339263" y="55122"/>
                  <a:pt x="7567677" y="0"/>
                </a:cubicBezTo>
                <a:cubicBezTo>
                  <a:pt x="7594044" y="254165"/>
                  <a:pt x="7524975" y="510230"/>
                  <a:pt x="7567677" y="707811"/>
                </a:cubicBezTo>
                <a:cubicBezTo>
                  <a:pt x="7610379" y="905392"/>
                  <a:pt x="7537390" y="1143918"/>
                  <a:pt x="7567677" y="1307651"/>
                </a:cubicBezTo>
                <a:cubicBezTo>
                  <a:pt x="7597964" y="1471384"/>
                  <a:pt x="7512301" y="1735016"/>
                  <a:pt x="7567677" y="1961477"/>
                </a:cubicBezTo>
                <a:cubicBezTo>
                  <a:pt x="7623053" y="2187938"/>
                  <a:pt x="7540922" y="2414527"/>
                  <a:pt x="7567677" y="2561317"/>
                </a:cubicBezTo>
                <a:cubicBezTo>
                  <a:pt x="7594432" y="2708107"/>
                  <a:pt x="7515228" y="3118215"/>
                  <a:pt x="7567677" y="3269129"/>
                </a:cubicBezTo>
                <a:cubicBezTo>
                  <a:pt x="7620126" y="3420043"/>
                  <a:pt x="7516788" y="3570852"/>
                  <a:pt x="7567677" y="3814983"/>
                </a:cubicBezTo>
                <a:cubicBezTo>
                  <a:pt x="7618566" y="4059114"/>
                  <a:pt x="7485493" y="4211920"/>
                  <a:pt x="7567677" y="4522794"/>
                </a:cubicBezTo>
                <a:cubicBezTo>
                  <a:pt x="7649861" y="4833668"/>
                  <a:pt x="7512352" y="4974236"/>
                  <a:pt x="7567677" y="5398561"/>
                </a:cubicBezTo>
                <a:cubicBezTo>
                  <a:pt x="7360734" y="5414238"/>
                  <a:pt x="7231732" y="5368308"/>
                  <a:pt x="6985548" y="5398561"/>
                </a:cubicBezTo>
                <a:cubicBezTo>
                  <a:pt x="6739364" y="5428814"/>
                  <a:pt x="6587082" y="5392474"/>
                  <a:pt x="6252065" y="5398561"/>
                </a:cubicBezTo>
                <a:cubicBezTo>
                  <a:pt x="5917048" y="5404648"/>
                  <a:pt x="5980712" y="5351777"/>
                  <a:pt x="5745613" y="5398561"/>
                </a:cubicBezTo>
                <a:cubicBezTo>
                  <a:pt x="5510514" y="5445345"/>
                  <a:pt x="5363506" y="5360729"/>
                  <a:pt x="5087807" y="5398561"/>
                </a:cubicBezTo>
                <a:cubicBezTo>
                  <a:pt x="4812108" y="5436393"/>
                  <a:pt x="4653644" y="5357820"/>
                  <a:pt x="4354325" y="5398561"/>
                </a:cubicBezTo>
                <a:cubicBezTo>
                  <a:pt x="4055006" y="5439302"/>
                  <a:pt x="4040945" y="5331537"/>
                  <a:pt x="3772196" y="5398561"/>
                </a:cubicBezTo>
                <a:cubicBezTo>
                  <a:pt x="3503447" y="5465585"/>
                  <a:pt x="3425716" y="5329508"/>
                  <a:pt x="3190067" y="5398561"/>
                </a:cubicBezTo>
                <a:cubicBezTo>
                  <a:pt x="2954418" y="5467614"/>
                  <a:pt x="2736216" y="5361111"/>
                  <a:pt x="2607938" y="5398561"/>
                </a:cubicBezTo>
                <a:cubicBezTo>
                  <a:pt x="2479660" y="5436011"/>
                  <a:pt x="2237285" y="5336340"/>
                  <a:pt x="1874455" y="5398561"/>
                </a:cubicBezTo>
                <a:cubicBezTo>
                  <a:pt x="1511625" y="5460782"/>
                  <a:pt x="1328121" y="5387560"/>
                  <a:pt x="1140973" y="5398561"/>
                </a:cubicBezTo>
                <a:cubicBezTo>
                  <a:pt x="953825" y="5409562"/>
                  <a:pt x="874509" y="5384454"/>
                  <a:pt x="710197" y="5398561"/>
                </a:cubicBezTo>
                <a:cubicBezTo>
                  <a:pt x="545885" y="5412668"/>
                  <a:pt x="208954" y="5371692"/>
                  <a:pt x="0" y="5398561"/>
                </a:cubicBezTo>
                <a:cubicBezTo>
                  <a:pt x="-14777" y="5154678"/>
                  <a:pt x="50952" y="5018582"/>
                  <a:pt x="0" y="4906692"/>
                </a:cubicBezTo>
                <a:cubicBezTo>
                  <a:pt x="-50952" y="4794802"/>
                  <a:pt x="5394" y="4617862"/>
                  <a:pt x="0" y="4414823"/>
                </a:cubicBezTo>
                <a:cubicBezTo>
                  <a:pt x="-5394" y="4211784"/>
                  <a:pt x="84321" y="3908789"/>
                  <a:pt x="0" y="3707012"/>
                </a:cubicBezTo>
                <a:cubicBezTo>
                  <a:pt x="-84321" y="3505235"/>
                  <a:pt x="24162" y="3267080"/>
                  <a:pt x="0" y="2999201"/>
                </a:cubicBezTo>
                <a:cubicBezTo>
                  <a:pt x="-24162" y="2731322"/>
                  <a:pt x="38537" y="2615812"/>
                  <a:pt x="0" y="2453346"/>
                </a:cubicBezTo>
                <a:cubicBezTo>
                  <a:pt x="-38537" y="2290880"/>
                  <a:pt x="47327" y="2112141"/>
                  <a:pt x="0" y="1961477"/>
                </a:cubicBezTo>
                <a:cubicBezTo>
                  <a:pt x="-47327" y="1810813"/>
                  <a:pt x="58343" y="1551798"/>
                  <a:pt x="0" y="1415623"/>
                </a:cubicBezTo>
                <a:cubicBezTo>
                  <a:pt x="-58343" y="1279448"/>
                  <a:pt x="11033" y="1184189"/>
                  <a:pt x="0" y="977739"/>
                </a:cubicBezTo>
                <a:cubicBezTo>
                  <a:pt x="-11033" y="771289"/>
                  <a:pt x="89401" y="241138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05822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8FB9F-21FD-475D-BBFD-CB7FCDB82613}"/>
              </a:ext>
            </a:extLst>
          </p:cNvPr>
          <p:cNvSpPr txBox="1"/>
          <p:nvPr/>
        </p:nvSpPr>
        <p:spPr>
          <a:xfrm>
            <a:off x="432391" y="414671"/>
            <a:ext cx="3278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убираем рабочее место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472F1D-B0B4-469A-A881-04553AF0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1" y="2821880"/>
            <a:ext cx="229839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4AD5D-12FD-417E-8E91-44F8D9DF8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633433"/>
            <a:ext cx="8483600" cy="4219147"/>
          </a:xfrm>
          <a:custGeom>
            <a:avLst/>
            <a:gdLst>
              <a:gd name="connsiteX0" fmla="*/ 0 w 8483600"/>
              <a:gd name="connsiteY0" fmla="*/ 0 h 4219147"/>
              <a:gd name="connsiteX1" fmla="*/ 395901 w 8483600"/>
              <a:gd name="connsiteY1" fmla="*/ 0 h 4219147"/>
              <a:gd name="connsiteX2" fmla="*/ 1046311 w 8483600"/>
              <a:gd name="connsiteY2" fmla="*/ 0 h 4219147"/>
              <a:gd name="connsiteX3" fmla="*/ 1611884 w 8483600"/>
              <a:gd name="connsiteY3" fmla="*/ 0 h 4219147"/>
              <a:gd name="connsiteX4" fmla="*/ 1922949 w 8483600"/>
              <a:gd name="connsiteY4" fmla="*/ 0 h 4219147"/>
              <a:gd name="connsiteX5" fmla="*/ 2318851 w 8483600"/>
              <a:gd name="connsiteY5" fmla="*/ 0 h 4219147"/>
              <a:gd name="connsiteX6" fmla="*/ 2714752 w 8483600"/>
              <a:gd name="connsiteY6" fmla="*/ 0 h 4219147"/>
              <a:gd name="connsiteX7" fmla="*/ 3449997 w 8483600"/>
              <a:gd name="connsiteY7" fmla="*/ 0 h 4219147"/>
              <a:gd name="connsiteX8" fmla="*/ 4015571 w 8483600"/>
              <a:gd name="connsiteY8" fmla="*/ 0 h 4219147"/>
              <a:gd name="connsiteX9" fmla="*/ 4326636 w 8483600"/>
              <a:gd name="connsiteY9" fmla="*/ 0 h 4219147"/>
              <a:gd name="connsiteX10" fmla="*/ 4892209 w 8483600"/>
              <a:gd name="connsiteY10" fmla="*/ 0 h 4219147"/>
              <a:gd name="connsiteX11" fmla="*/ 5288111 w 8483600"/>
              <a:gd name="connsiteY11" fmla="*/ 0 h 4219147"/>
              <a:gd name="connsiteX12" fmla="*/ 6023356 w 8483600"/>
              <a:gd name="connsiteY12" fmla="*/ 0 h 4219147"/>
              <a:gd name="connsiteX13" fmla="*/ 6504093 w 8483600"/>
              <a:gd name="connsiteY13" fmla="*/ 0 h 4219147"/>
              <a:gd name="connsiteX14" fmla="*/ 6984831 w 8483600"/>
              <a:gd name="connsiteY14" fmla="*/ 0 h 4219147"/>
              <a:gd name="connsiteX15" fmla="*/ 7550404 w 8483600"/>
              <a:gd name="connsiteY15" fmla="*/ 0 h 4219147"/>
              <a:gd name="connsiteX16" fmla="*/ 8483600 w 8483600"/>
              <a:gd name="connsiteY16" fmla="*/ 0 h 4219147"/>
              <a:gd name="connsiteX17" fmla="*/ 8483600 w 8483600"/>
              <a:gd name="connsiteY17" fmla="*/ 527393 h 4219147"/>
              <a:gd name="connsiteX18" fmla="*/ 8483600 w 8483600"/>
              <a:gd name="connsiteY18" fmla="*/ 928212 h 4219147"/>
              <a:gd name="connsiteX19" fmla="*/ 8483600 w 8483600"/>
              <a:gd name="connsiteY19" fmla="*/ 1413414 h 4219147"/>
              <a:gd name="connsiteX20" fmla="*/ 8483600 w 8483600"/>
              <a:gd name="connsiteY20" fmla="*/ 1940808 h 4219147"/>
              <a:gd name="connsiteX21" fmla="*/ 8483600 w 8483600"/>
              <a:gd name="connsiteY21" fmla="*/ 2383818 h 4219147"/>
              <a:gd name="connsiteX22" fmla="*/ 8483600 w 8483600"/>
              <a:gd name="connsiteY22" fmla="*/ 2826828 h 4219147"/>
              <a:gd name="connsiteX23" fmla="*/ 8483600 w 8483600"/>
              <a:gd name="connsiteY23" fmla="*/ 3354222 h 4219147"/>
              <a:gd name="connsiteX24" fmla="*/ 8483600 w 8483600"/>
              <a:gd name="connsiteY24" fmla="*/ 4219147 h 4219147"/>
              <a:gd name="connsiteX25" fmla="*/ 8087699 w 8483600"/>
              <a:gd name="connsiteY25" fmla="*/ 4219147 h 4219147"/>
              <a:gd name="connsiteX26" fmla="*/ 7352453 w 8483600"/>
              <a:gd name="connsiteY26" fmla="*/ 4219147 h 4219147"/>
              <a:gd name="connsiteX27" fmla="*/ 6702044 w 8483600"/>
              <a:gd name="connsiteY27" fmla="*/ 4219147 h 4219147"/>
              <a:gd name="connsiteX28" fmla="*/ 6051635 w 8483600"/>
              <a:gd name="connsiteY28" fmla="*/ 4219147 h 4219147"/>
              <a:gd name="connsiteX29" fmla="*/ 5570897 w 8483600"/>
              <a:gd name="connsiteY29" fmla="*/ 4219147 h 4219147"/>
              <a:gd name="connsiteX30" fmla="*/ 5259832 w 8483600"/>
              <a:gd name="connsiteY30" fmla="*/ 4219147 h 4219147"/>
              <a:gd name="connsiteX31" fmla="*/ 4524587 w 8483600"/>
              <a:gd name="connsiteY31" fmla="*/ 4219147 h 4219147"/>
              <a:gd name="connsiteX32" fmla="*/ 3959013 w 8483600"/>
              <a:gd name="connsiteY32" fmla="*/ 4219147 h 4219147"/>
              <a:gd name="connsiteX33" fmla="*/ 3223768 w 8483600"/>
              <a:gd name="connsiteY33" fmla="*/ 4219147 h 4219147"/>
              <a:gd name="connsiteX34" fmla="*/ 2488523 w 8483600"/>
              <a:gd name="connsiteY34" fmla="*/ 4219147 h 4219147"/>
              <a:gd name="connsiteX35" fmla="*/ 2092621 w 8483600"/>
              <a:gd name="connsiteY35" fmla="*/ 4219147 h 4219147"/>
              <a:gd name="connsiteX36" fmla="*/ 1781556 w 8483600"/>
              <a:gd name="connsiteY36" fmla="*/ 4219147 h 4219147"/>
              <a:gd name="connsiteX37" fmla="*/ 1300819 w 8483600"/>
              <a:gd name="connsiteY37" fmla="*/ 4219147 h 4219147"/>
              <a:gd name="connsiteX38" fmla="*/ 650409 w 8483600"/>
              <a:gd name="connsiteY38" fmla="*/ 4219147 h 4219147"/>
              <a:gd name="connsiteX39" fmla="*/ 0 w 8483600"/>
              <a:gd name="connsiteY39" fmla="*/ 4219147 h 4219147"/>
              <a:gd name="connsiteX40" fmla="*/ 0 w 8483600"/>
              <a:gd name="connsiteY40" fmla="*/ 3649562 h 4219147"/>
              <a:gd name="connsiteX41" fmla="*/ 0 w 8483600"/>
              <a:gd name="connsiteY41" fmla="*/ 3248743 h 4219147"/>
              <a:gd name="connsiteX42" fmla="*/ 0 w 8483600"/>
              <a:gd name="connsiteY42" fmla="*/ 2636967 h 4219147"/>
              <a:gd name="connsiteX43" fmla="*/ 0 w 8483600"/>
              <a:gd name="connsiteY43" fmla="*/ 2151765 h 4219147"/>
              <a:gd name="connsiteX44" fmla="*/ 0 w 8483600"/>
              <a:gd name="connsiteY44" fmla="*/ 1624372 h 4219147"/>
              <a:gd name="connsiteX45" fmla="*/ 0 w 8483600"/>
              <a:gd name="connsiteY45" fmla="*/ 1096978 h 4219147"/>
              <a:gd name="connsiteX46" fmla="*/ 0 w 8483600"/>
              <a:gd name="connsiteY46" fmla="*/ 527393 h 4219147"/>
              <a:gd name="connsiteX47" fmla="*/ 0 w 8483600"/>
              <a:gd name="connsiteY47" fmla="*/ 0 h 42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83600" h="4219147" fill="none" extrusionOk="0">
                <a:moveTo>
                  <a:pt x="0" y="0"/>
                </a:moveTo>
                <a:cubicBezTo>
                  <a:pt x="115337" y="-26697"/>
                  <a:pt x="204469" y="35552"/>
                  <a:pt x="395901" y="0"/>
                </a:cubicBezTo>
                <a:cubicBezTo>
                  <a:pt x="587333" y="-35552"/>
                  <a:pt x="891850" y="66294"/>
                  <a:pt x="1046311" y="0"/>
                </a:cubicBezTo>
                <a:cubicBezTo>
                  <a:pt x="1200772" y="-66294"/>
                  <a:pt x="1340849" y="65789"/>
                  <a:pt x="1611884" y="0"/>
                </a:cubicBezTo>
                <a:cubicBezTo>
                  <a:pt x="1882919" y="-65789"/>
                  <a:pt x="1796617" y="17523"/>
                  <a:pt x="1922949" y="0"/>
                </a:cubicBezTo>
                <a:cubicBezTo>
                  <a:pt x="2049282" y="-17523"/>
                  <a:pt x="2234771" y="2282"/>
                  <a:pt x="2318851" y="0"/>
                </a:cubicBezTo>
                <a:cubicBezTo>
                  <a:pt x="2402931" y="-2282"/>
                  <a:pt x="2590771" y="4023"/>
                  <a:pt x="2714752" y="0"/>
                </a:cubicBezTo>
                <a:cubicBezTo>
                  <a:pt x="2838733" y="-4023"/>
                  <a:pt x="3275507" y="54358"/>
                  <a:pt x="3449997" y="0"/>
                </a:cubicBezTo>
                <a:cubicBezTo>
                  <a:pt x="3624487" y="-54358"/>
                  <a:pt x="3867927" y="27391"/>
                  <a:pt x="4015571" y="0"/>
                </a:cubicBezTo>
                <a:cubicBezTo>
                  <a:pt x="4163215" y="-27391"/>
                  <a:pt x="4224353" y="25177"/>
                  <a:pt x="4326636" y="0"/>
                </a:cubicBezTo>
                <a:cubicBezTo>
                  <a:pt x="4428920" y="-25177"/>
                  <a:pt x="4741942" y="6308"/>
                  <a:pt x="4892209" y="0"/>
                </a:cubicBezTo>
                <a:cubicBezTo>
                  <a:pt x="5042476" y="-6308"/>
                  <a:pt x="5128204" y="27910"/>
                  <a:pt x="5288111" y="0"/>
                </a:cubicBezTo>
                <a:cubicBezTo>
                  <a:pt x="5448018" y="-27910"/>
                  <a:pt x="5876109" y="23935"/>
                  <a:pt x="6023356" y="0"/>
                </a:cubicBezTo>
                <a:cubicBezTo>
                  <a:pt x="6170604" y="-23935"/>
                  <a:pt x="6325219" y="18053"/>
                  <a:pt x="6504093" y="0"/>
                </a:cubicBezTo>
                <a:cubicBezTo>
                  <a:pt x="6682967" y="-18053"/>
                  <a:pt x="6823290" y="11627"/>
                  <a:pt x="6984831" y="0"/>
                </a:cubicBezTo>
                <a:cubicBezTo>
                  <a:pt x="7146372" y="-11627"/>
                  <a:pt x="7396032" y="32495"/>
                  <a:pt x="7550404" y="0"/>
                </a:cubicBezTo>
                <a:cubicBezTo>
                  <a:pt x="7704776" y="-32495"/>
                  <a:pt x="8294982" y="34669"/>
                  <a:pt x="8483600" y="0"/>
                </a:cubicBezTo>
                <a:cubicBezTo>
                  <a:pt x="8504355" y="232913"/>
                  <a:pt x="8444774" y="305471"/>
                  <a:pt x="8483600" y="527393"/>
                </a:cubicBezTo>
                <a:cubicBezTo>
                  <a:pt x="8522426" y="749315"/>
                  <a:pt x="8479890" y="785040"/>
                  <a:pt x="8483600" y="928212"/>
                </a:cubicBezTo>
                <a:cubicBezTo>
                  <a:pt x="8487310" y="1071384"/>
                  <a:pt x="8442737" y="1261556"/>
                  <a:pt x="8483600" y="1413414"/>
                </a:cubicBezTo>
                <a:cubicBezTo>
                  <a:pt x="8524463" y="1565272"/>
                  <a:pt x="8468313" y="1683686"/>
                  <a:pt x="8483600" y="1940808"/>
                </a:cubicBezTo>
                <a:cubicBezTo>
                  <a:pt x="8498887" y="2197930"/>
                  <a:pt x="8476288" y="2218250"/>
                  <a:pt x="8483600" y="2383818"/>
                </a:cubicBezTo>
                <a:cubicBezTo>
                  <a:pt x="8490912" y="2549386"/>
                  <a:pt x="8443130" y="2697740"/>
                  <a:pt x="8483600" y="2826828"/>
                </a:cubicBezTo>
                <a:cubicBezTo>
                  <a:pt x="8524070" y="2955916"/>
                  <a:pt x="8450318" y="3188724"/>
                  <a:pt x="8483600" y="3354222"/>
                </a:cubicBezTo>
                <a:cubicBezTo>
                  <a:pt x="8516882" y="3519720"/>
                  <a:pt x="8450895" y="3932454"/>
                  <a:pt x="8483600" y="4219147"/>
                </a:cubicBezTo>
                <a:cubicBezTo>
                  <a:pt x="8404224" y="4242949"/>
                  <a:pt x="8218950" y="4187700"/>
                  <a:pt x="8087699" y="4219147"/>
                </a:cubicBezTo>
                <a:cubicBezTo>
                  <a:pt x="7956448" y="4250594"/>
                  <a:pt x="7507893" y="4211996"/>
                  <a:pt x="7352453" y="4219147"/>
                </a:cubicBezTo>
                <a:cubicBezTo>
                  <a:pt x="7197013" y="4226298"/>
                  <a:pt x="7010549" y="4214365"/>
                  <a:pt x="6702044" y="4219147"/>
                </a:cubicBezTo>
                <a:cubicBezTo>
                  <a:pt x="6393539" y="4223929"/>
                  <a:pt x="6214761" y="4180880"/>
                  <a:pt x="6051635" y="4219147"/>
                </a:cubicBezTo>
                <a:cubicBezTo>
                  <a:pt x="5888509" y="4257414"/>
                  <a:pt x="5732690" y="4187811"/>
                  <a:pt x="5570897" y="4219147"/>
                </a:cubicBezTo>
                <a:cubicBezTo>
                  <a:pt x="5409104" y="4250483"/>
                  <a:pt x="5370838" y="4183196"/>
                  <a:pt x="5259832" y="4219147"/>
                </a:cubicBezTo>
                <a:cubicBezTo>
                  <a:pt x="5148826" y="4255098"/>
                  <a:pt x="4779259" y="4174196"/>
                  <a:pt x="4524587" y="4219147"/>
                </a:cubicBezTo>
                <a:cubicBezTo>
                  <a:pt x="4269915" y="4264098"/>
                  <a:pt x="4156720" y="4162858"/>
                  <a:pt x="3959013" y="4219147"/>
                </a:cubicBezTo>
                <a:cubicBezTo>
                  <a:pt x="3761306" y="4275436"/>
                  <a:pt x="3552619" y="4193458"/>
                  <a:pt x="3223768" y="4219147"/>
                </a:cubicBezTo>
                <a:cubicBezTo>
                  <a:pt x="2894918" y="4244836"/>
                  <a:pt x="2775837" y="4211226"/>
                  <a:pt x="2488523" y="4219147"/>
                </a:cubicBezTo>
                <a:cubicBezTo>
                  <a:pt x="2201209" y="4227068"/>
                  <a:pt x="2256449" y="4183742"/>
                  <a:pt x="2092621" y="4219147"/>
                </a:cubicBezTo>
                <a:cubicBezTo>
                  <a:pt x="1928793" y="4254552"/>
                  <a:pt x="1890137" y="4189566"/>
                  <a:pt x="1781556" y="4219147"/>
                </a:cubicBezTo>
                <a:cubicBezTo>
                  <a:pt x="1672975" y="4248728"/>
                  <a:pt x="1444260" y="4175531"/>
                  <a:pt x="1300819" y="4219147"/>
                </a:cubicBezTo>
                <a:cubicBezTo>
                  <a:pt x="1157378" y="4262763"/>
                  <a:pt x="938995" y="4186506"/>
                  <a:pt x="650409" y="4219147"/>
                </a:cubicBezTo>
                <a:cubicBezTo>
                  <a:pt x="361823" y="4251788"/>
                  <a:pt x="139487" y="4216216"/>
                  <a:pt x="0" y="4219147"/>
                </a:cubicBezTo>
                <a:cubicBezTo>
                  <a:pt x="-67831" y="4044181"/>
                  <a:pt x="60098" y="3846020"/>
                  <a:pt x="0" y="3649562"/>
                </a:cubicBezTo>
                <a:cubicBezTo>
                  <a:pt x="-60098" y="3453105"/>
                  <a:pt x="45871" y="3412923"/>
                  <a:pt x="0" y="3248743"/>
                </a:cubicBezTo>
                <a:cubicBezTo>
                  <a:pt x="-45871" y="3084563"/>
                  <a:pt x="19375" y="2816871"/>
                  <a:pt x="0" y="2636967"/>
                </a:cubicBezTo>
                <a:cubicBezTo>
                  <a:pt x="-19375" y="2457063"/>
                  <a:pt x="37268" y="2252391"/>
                  <a:pt x="0" y="2151765"/>
                </a:cubicBezTo>
                <a:cubicBezTo>
                  <a:pt x="-37268" y="2051139"/>
                  <a:pt x="58079" y="1741495"/>
                  <a:pt x="0" y="1624372"/>
                </a:cubicBezTo>
                <a:cubicBezTo>
                  <a:pt x="-58079" y="1507249"/>
                  <a:pt x="35262" y="1311740"/>
                  <a:pt x="0" y="1096978"/>
                </a:cubicBezTo>
                <a:cubicBezTo>
                  <a:pt x="-35262" y="882216"/>
                  <a:pt x="57959" y="690516"/>
                  <a:pt x="0" y="527393"/>
                </a:cubicBezTo>
                <a:cubicBezTo>
                  <a:pt x="-57959" y="364270"/>
                  <a:pt x="28411" y="151968"/>
                  <a:pt x="0" y="0"/>
                </a:cubicBezTo>
                <a:close/>
              </a:path>
              <a:path w="8483600" h="4219147" stroke="0" extrusionOk="0">
                <a:moveTo>
                  <a:pt x="0" y="0"/>
                </a:moveTo>
                <a:cubicBezTo>
                  <a:pt x="191478" y="-14524"/>
                  <a:pt x="299077" y="3270"/>
                  <a:pt x="395901" y="0"/>
                </a:cubicBezTo>
                <a:cubicBezTo>
                  <a:pt x="492725" y="-3270"/>
                  <a:pt x="738122" y="3496"/>
                  <a:pt x="1046311" y="0"/>
                </a:cubicBezTo>
                <a:cubicBezTo>
                  <a:pt x="1354500" y="-3496"/>
                  <a:pt x="1354864" y="10810"/>
                  <a:pt x="1527048" y="0"/>
                </a:cubicBezTo>
                <a:cubicBezTo>
                  <a:pt x="1699232" y="-10810"/>
                  <a:pt x="2026948" y="6287"/>
                  <a:pt x="2177457" y="0"/>
                </a:cubicBezTo>
                <a:cubicBezTo>
                  <a:pt x="2327966" y="-6287"/>
                  <a:pt x="2350743" y="20750"/>
                  <a:pt x="2488523" y="0"/>
                </a:cubicBezTo>
                <a:cubicBezTo>
                  <a:pt x="2626303" y="-20750"/>
                  <a:pt x="2875303" y="9540"/>
                  <a:pt x="3223768" y="0"/>
                </a:cubicBezTo>
                <a:cubicBezTo>
                  <a:pt x="3572234" y="-9540"/>
                  <a:pt x="3556023" y="64240"/>
                  <a:pt x="3789341" y="0"/>
                </a:cubicBezTo>
                <a:cubicBezTo>
                  <a:pt x="4022659" y="-64240"/>
                  <a:pt x="4220367" y="33251"/>
                  <a:pt x="4354915" y="0"/>
                </a:cubicBezTo>
                <a:cubicBezTo>
                  <a:pt x="4489463" y="-33251"/>
                  <a:pt x="4637593" y="9009"/>
                  <a:pt x="4835652" y="0"/>
                </a:cubicBezTo>
                <a:cubicBezTo>
                  <a:pt x="5033711" y="-9009"/>
                  <a:pt x="5092335" y="24633"/>
                  <a:pt x="5316389" y="0"/>
                </a:cubicBezTo>
                <a:cubicBezTo>
                  <a:pt x="5540443" y="-24633"/>
                  <a:pt x="5802061" y="54640"/>
                  <a:pt x="5966799" y="0"/>
                </a:cubicBezTo>
                <a:cubicBezTo>
                  <a:pt x="6131537" y="-54640"/>
                  <a:pt x="6498799" y="20253"/>
                  <a:pt x="6702044" y="0"/>
                </a:cubicBezTo>
                <a:cubicBezTo>
                  <a:pt x="6905290" y="-20253"/>
                  <a:pt x="7013821" y="24700"/>
                  <a:pt x="7097945" y="0"/>
                </a:cubicBezTo>
                <a:cubicBezTo>
                  <a:pt x="7182069" y="-24700"/>
                  <a:pt x="7604508" y="47859"/>
                  <a:pt x="7748355" y="0"/>
                </a:cubicBezTo>
                <a:cubicBezTo>
                  <a:pt x="7892202" y="-47859"/>
                  <a:pt x="8264470" y="2139"/>
                  <a:pt x="8483600" y="0"/>
                </a:cubicBezTo>
                <a:cubicBezTo>
                  <a:pt x="8508832" y="234724"/>
                  <a:pt x="8479557" y="464088"/>
                  <a:pt x="8483600" y="611776"/>
                </a:cubicBezTo>
                <a:cubicBezTo>
                  <a:pt x="8487643" y="759464"/>
                  <a:pt x="8470650" y="898284"/>
                  <a:pt x="8483600" y="1096978"/>
                </a:cubicBezTo>
                <a:cubicBezTo>
                  <a:pt x="8496550" y="1295672"/>
                  <a:pt x="8454137" y="1426125"/>
                  <a:pt x="8483600" y="1708755"/>
                </a:cubicBezTo>
                <a:cubicBezTo>
                  <a:pt x="8513063" y="1991385"/>
                  <a:pt x="8453179" y="1943688"/>
                  <a:pt x="8483600" y="2109574"/>
                </a:cubicBezTo>
                <a:cubicBezTo>
                  <a:pt x="8514021" y="2275460"/>
                  <a:pt x="8446461" y="2466133"/>
                  <a:pt x="8483600" y="2636967"/>
                </a:cubicBezTo>
                <a:cubicBezTo>
                  <a:pt x="8520739" y="2807801"/>
                  <a:pt x="8432461" y="2885953"/>
                  <a:pt x="8483600" y="3079977"/>
                </a:cubicBezTo>
                <a:cubicBezTo>
                  <a:pt x="8534739" y="3274001"/>
                  <a:pt x="8446367" y="3325467"/>
                  <a:pt x="8483600" y="3480796"/>
                </a:cubicBezTo>
                <a:cubicBezTo>
                  <a:pt x="8520833" y="3636125"/>
                  <a:pt x="8449915" y="4005552"/>
                  <a:pt x="8483600" y="4219147"/>
                </a:cubicBezTo>
                <a:cubicBezTo>
                  <a:pt x="8381403" y="4267747"/>
                  <a:pt x="8231422" y="4198799"/>
                  <a:pt x="8002863" y="4219147"/>
                </a:cubicBezTo>
                <a:cubicBezTo>
                  <a:pt x="7774304" y="4239495"/>
                  <a:pt x="7530173" y="4183446"/>
                  <a:pt x="7352453" y="4219147"/>
                </a:cubicBezTo>
                <a:cubicBezTo>
                  <a:pt x="7174733" y="4254848"/>
                  <a:pt x="6974990" y="4175770"/>
                  <a:pt x="6617208" y="4219147"/>
                </a:cubicBezTo>
                <a:cubicBezTo>
                  <a:pt x="6259427" y="4262524"/>
                  <a:pt x="6278631" y="4151635"/>
                  <a:pt x="6051635" y="4219147"/>
                </a:cubicBezTo>
                <a:cubicBezTo>
                  <a:pt x="5824639" y="4286659"/>
                  <a:pt x="5888735" y="4197622"/>
                  <a:pt x="5740569" y="4219147"/>
                </a:cubicBezTo>
                <a:cubicBezTo>
                  <a:pt x="5592403" y="4240672"/>
                  <a:pt x="5256758" y="4216447"/>
                  <a:pt x="5005324" y="4219147"/>
                </a:cubicBezTo>
                <a:cubicBezTo>
                  <a:pt x="4753890" y="4221847"/>
                  <a:pt x="4710750" y="4210146"/>
                  <a:pt x="4439751" y="4219147"/>
                </a:cubicBezTo>
                <a:cubicBezTo>
                  <a:pt x="4168752" y="4228148"/>
                  <a:pt x="4101136" y="4172805"/>
                  <a:pt x="3959013" y="4219147"/>
                </a:cubicBezTo>
                <a:cubicBezTo>
                  <a:pt x="3816890" y="4265489"/>
                  <a:pt x="3538956" y="4146397"/>
                  <a:pt x="3308604" y="4219147"/>
                </a:cubicBezTo>
                <a:cubicBezTo>
                  <a:pt x="3078252" y="4291897"/>
                  <a:pt x="3019322" y="4194659"/>
                  <a:pt x="2912703" y="4219147"/>
                </a:cubicBezTo>
                <a:cubicBezTo>
                  <a:pt x="2806084" y="4243635"/>
                  <a:pt x="2437146" y="4211038"/>
                  <a:pt x="2177457" y="4219147"/>
                </a:cubicBezTo>
                <a:cubicBezTo>
                  <a:pt x="1917768" y="4227256"/>
                  <a:pt x="1781974" y="4186648"/>
                  <a:pt x="1527048" y="4219147"/>
                </a:cubicBezTo>
                <a:cubicBezTo>
                  <a:pt x="1272122" y="4251646"/>
                  <a:pt x="1189997" y="4196493"/>
                  <a:pt x="1046311" y="4219147"/>
                </a:cubicBezTo>
                <a:cubicBezTo>
                  <a:pt x="902625" y="4241801"/>
                  <a:pt x="641597" y="4190174"/>
                  <a:pt x="480737" y="4219147"/>
                </a:cubicBezTo>
                <a:cubicBezTo>
                  <a:pt x="319877" y="4248120"/>
                  <a:pt x="232062" y="4169278"/>
                  <a:pt x="0" y="4219147"/>
                </a:cubicBezTo>
                <a:cubicBezTo>
                  <a:pt x="-17065" y="4072210"/>
                  <a:pt x="44443" y="3765250"/>
                  <a:pt x="0" y="3607371"/>
                </a:cubicBezTo>
                <a:cubicBezTo>
                  <a:pt x="-44443" y="3449492"/>
                  <a:pt x="49567" y="3262175"/>
                  <a:pt x="0" y="3122169"/>
                </a:cubicBezTo>
                <a:cubicBezTo>
                  <a:pt x="-49567" y="2982163"/>
                  <a:pt x="16215" y="2815422"/>
                  <a:pt x="0" y="2510392"/>
                </a:cubicBezTo>
                <a:cubicBezTo>
                  <a:pt x="-16215" y="2205362"/>
                  <a:pt x="67347" y="2129119"/>
                  <a:pt x="0" y="1940808"/>
                </a:cubicBezTo>
                <a:cubicBezTo>
                  <a:pt x="-67347" y="1752497"/>
                  <a:pt x="46179" y="1687633"/>
                  <a:pt x="0" y="1455606"/>
                </a:cubicBezTo>
                <a:cubicBezTo>
                  <a:pt x="-46179" y="1223579"/>
                  <a:pt x="60302" y="1164022"/>
                  <a:pt x="0" y="928212"/>
                </a:cubicBezTo>
                <a:cubicBezTo>
                  <a:pt x="-60302" y="692402"/>
                  <a:pt x="19719" y="619548"/>
                  <a:pt x="0" y="485202"/>
                </a:cubicBezTo>
                <a:cubicBezTo>
                  <a:pt x="-19719" y="350856"/>
                  <a:pt x="5309" y="190249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5128682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84A11-F6C5-6D18-B49B-B87CABB66F28}"/>
              </a:ext>
            </a:extLst>
          </p:cNvPr>
          <p:cNvSpPr txBox="1"/>
          <p:nvPr/>
        </p:nvSpPr>
        <p:spPr>
          <a:xfrm>
            <a:off x="1761068" y="5266267"/>
            <a:ext cx="925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фрагмент музыкальной сказки</a:t>
            </a:r>
          </a:p>
        </p:txBody>
      </p:sp>
    </p:spTree>
    <p:extLst>
      <p:ext uri="{BB962C8B-B14F-4D97-AF65-F5344CB8AC3E}">
        <p14:creationId xmlns:p14="http://schemas.microsoft.com/office/powerpoint/2010/main" val="6784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007EB-D159-4146-9DC5-A5BFD2F97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0" y="812207"/>
            <a:ext cx="7289207" cy="4901611"/>
          </a:xfrm>
          <a:custGeom>
            <a:avLst/>
            <a:gdLst>
              <a:gd name="connsiteX0" fmla="*/ 0 w 7289207"/>
              <a:gd name="connsiteY0" fmla="*/ 0 h 4901611"/>
              <a:gd name="connsiteX1" fmla="*/ 414924 w 7289207"/>
              <a:gd name="connsiteY1" fmla="*/ 0 h 4901611"/>
              <a:gd name="connsiteX2" fmla="*/ 975632 w 7289207"/>
              <a:gd name="connsiteY2" fmla="*/ 0 h 4901611"/>
              <a:gd name="connsiteX3" fmla="*/ 1536341 w 7289207"/>
              <a:gd name="connsiteY3" fmla="*/ 0 h 4901611"/>
              <a:gd name="connsiteX4" fmla="*/ 2024157 w 7289207"/>
              <a:gd name="connsiteY4" fmla="*/ 0 h 4901611"/>
              <a:gd name="connsiteX5" fmla="*/ 2584865 w 7289207"/>
              <a:gd name="connsiteY5" fmla="*/ 0 h 4901611"/>
              <a:gd name="connsiteX6" fmla="*/ 3291357 w 7289207"/>
              <a:gd name="connsiteY6" fmla="*/ 0 h 4901611"/>
              <a:gd name="connsiteX7" fmla="*/ 3924958 w 7289207"/>
              <a:gd name="connsiteY7" fmla="*/ 0 h 4901611"/>
              <a:gd name="connsiteX8" fmla="*/ 4485666 w 7289207"/>
              <a:gd name="connsiteY8" fmla="*/ 0 h 4901611"/>
              <a:gd name="connsiteX9" fmla="*/ 5119266 w 7289207"/>
              <a:gd name="connsiteY9" fmla="*/ 0 h 4901611"/>
              <a:gd name="connsiteX10" fmla="*/ 5607082 w 7289207"/>
              <a:gd name="connsiteY10" fmla="*/ 0 h 4901611"/>
              <a:gd name="connsiteX11" fmla="*/ 6313575 w 7289207"/>
              <a:gd name="connsiteY11" fmla="*/ 0 h 4901611"/>
              <a:gd name="connsiteX12" fmla="*/ 7289207 w 7289207"/>
              <a:gd name="connsiteY12" fmla="*/ 0 h 4901611"/>
              <a:gd name="connsiteX13" fmla="*/ 7289207 w 7289207"/>
              <a:gd name="connsiteY13" fmla="*/ 544623 h 4901611"/>
              <a:gd name="connsiteX14" fmla="*/ 7289207 w 7289207"/>
              <a:gd name="connsiteY14" fmla="*/ 942199 h 4901611"/>
              <a:gd name="connsiteX15" fmla="*/ 7289207 w 7289207"/>
              <a:gd name="connsiteY15" fmla="*/ 1486822 h 4901611"/>
              <a:gd name="connsiteX16" fmla="*/ 7289207 w 7289207"/>
              <a:gd name="connsiteY16" fmla="*/ 1982429 h 4901611"/>
              <a:gd name="connsiteX17" fmla="*/ 7289207 w 7289207"/>
              <a:gd name="connsiteY17" fmla="*/ 2478037 h 4901611"/>
              <a:gd name="connsiteX18" fmla="*/ 7289207 w 7289207"/>
              <a:gd name="connsiteY18" fmla="*/ 2924628 h 4901611"/>
              <a:gd name="connsiteX19" fmla="*/ 7289207 w 7289207"/>
              <a:gd name="connsiteY19" fmla="*/ 3322203 h 4901611"/>
              <a:gd name="connsiteX20" fmla="*/ 7289207 w 7289207"/>
              <a:gd name="connsiteY20" fmla="*/ 3866826 h 4901611"/>
              <a:gd name="connsiteX21" fmla="*/ 7289207 w 7289207"/>
              <a:gd name="connsiteY21" fmla="*/ 4313418 h 4901611"/>
              <a:gd name="connsiteX22" fmla="*/ 7289207 w 7289207"/>
              <a:gd name="connsiteY22" fmla="*/ 4901611 h 4901611"/>
              <a:gd name="connsiteX23" fmla="*/ 6655607 w 7289207"/>
              <a:gd name="connsiteY23" fmla="*/ 4901611 h 4901611"/>
              <a:gd name="connsiteX24" fmla="*/ 6022006 w 7289207"/>
              <a:gd name="connsiteY24" fmla="*/ 4901611 h 4901611"/>
              <a:gd name="connsiteX25" fmla="*/ 5534190 w 7289207"/>
              <a:gd name="connsiteY25" fmla="*/ 4901611 h 4901611"/>
              <a:gd name="connsiteX26" fmla="*/ 5192158 w 7289207"/>
              <a:gd name="connsiteY26" fmla="*/ 4901611 h 4901611"/>
              <a:gd name="connsiteX27" fmla="*/ 4777234 w 7289207"/>
              <a:gd name="connsiteY27" fmla="*/ 4901611 h 4901611"/>
              <a:gd name="connsiteX28" fmla="*/ 4216526 w 7289207"/>
              <a:gd name="connsiteY28" fmla="*/ 4901611 h 4901611"/>
              <a:gd name="connsiteX29" fmla="*/ 3728710 w 7289207"/>
              <a:gd name="connsiteY29" fmla="*/ 4901611 h 4901611"/>
              <a:gd name="connsiteX30" fmla="*/ 3168002 w 7289207"/>
              <a:gd name="connsiteY30" fmla="*/ 4901611 h 4901611"/>
              <a:gd name="connsiteX31" fmla="*/ 2825969 w 7289207"/>
              <a:gd name="connsiteY31" fmla="*/ 4901611 h 4901611"/>
              <a:gd name="connsiteX32" fmla="*/ 2192369 w 7289207"/>
              <a:gd name="connsiteY32" fmla="*/ 4901611 h 4901611"/>
              <a:gd name="connsiteX33" fmla="*/ 1777445 w 7289207"/>
              <a:gd name="connsiteY33" fmla="*/ 4901611 h 4901611"/>
              <a:gd name="connsiteX34" fmla="*/ 1289629 w 7289207"/>
              <a:gd name="connsiteY34" fmla="*/ 4901611 h 4901611"/>
              <a:gd name="connsiteX35" fmla="*/ 947597 w 7289207"/>
              <a:gd name="connsiteY35" fmla="*/ 4901611 h 4901611"/>
              <a:gd name="connsiteX36" fmla="*/ 0 w 7289207"/>
              <a:gd name="connsiteY36" fmla="*/ 4901611 h 4901611"/>
              <a:gd name="connsiteX37" fmla="*/ 0 w 7289207"/>
              <a:gd name="connsiteY37" fmla="*/ 4406004 h 4901611"/>
              <a:gd name="connsiteX38" fmla="*/ 0 w 7289207"/>
              <a:gd name="connsiteY38" fmla="*/ 4008429 h 4901611"/>
              <a:gd name="connsiteX39" fmla="*/ 0 w 7289207"/>
              <a:gd name="connsiteY39" fmla="*/ 3561837 h 4901611"/>
              <a:gd name="connsiteX40" fmla="*/ 0 w 7289207"/>
              <a:gd name="connsiteY40" fmla="*/ 2919182 h 4901611"/>
              <a:gd name="connsiteX41" fmla="*/ 0 w 7289207"/>
              <a:gd name="connsiteY41" fmla="*/ 2374558 h 4901611"/>
              <a:gd name="connsiteX42" fmla="*/ 0 w 7289207"/>
              <a:gd name="connsiteY42" fmla="*/ 1780919 h 4901611"/>
              <a:gd name="connsiteX43" fmla="*/ 0 w 7289207"/>
              <a:gd name="connsiteY43" fmla="*/ 1334327 h 4901611"/>
              <a:gd name="connsiteX44" fmla="*/ 0 w 7289207"/>
              <a:gd name="connsiteY44" fmla="*/ 789704 h 4901611"/>
              <a:gd name="connsiteX45" fmla="*/ 0 w 7289207"/>
              <a:gd name="connsiteY45" fmla="*/ 0 h 490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289207" h="4901611" fill="none" extrusionOk="0">
                <a:moveTo>
                  <a:pt x="0" y="0"/>
                </a:moveTo>
                <a:cubicBezTo>
                  <a:pt x="165685" y="-8327"/>
                  <a:pt x="231614" y="31814"/>
                  <a:pt x="414924" y="0"/>
                </a:cubicBezTo>
                <a:cubicBezTo>
                  <a:pt x="598234" y="-31814"/>
                  <a:pt x="808331" y="26585"/>
                  <a:pt x="975632" y="0"/>
                </a:cubicBezTo>
                <a:cubicBezTo>
                  <a:pt x="1142933" y="-26585"/>
                  <a:pt x="1292735" y="31075"/>
                  <a:pt x="1536341" y="0"/>
                </a:cubicBezTo>
                <a:cubicBezTo>
                  <a:pt x="1779947" y="-31075"/>
                  <a:pt x="1796850" y="1663"/>
                  <a:pt x="2024157" y="0"/>
                </a:cubicBezTo>
                <a:cubicBezTo>
                  <a:pt x="2251464" y="-1663"/>
                  <a:pt x="2394086" y="16446"/>
                  <a:pt x="2584865" y="0"/>
                </a:cubicBezTo>
                <a:cubicBezTo>
                  <a:pt x="2775644" y="-16446"/>
                  <a:pt x="3105672" y="75107"/>
                  <a:pt x="3291357" y="0"/>
                </a:cubicBezTo>
                <a:cubicBezTo>
                  <a:pt x="3477042" y="-75107"/>
                  <a:pt x="3748004" y="48031"/>
                  <a:pt x="3924958" y="0"/>
                </a:cubicBezTo>
                <a:cubicBezTo>
                  <a:pt x="4101912" y="-48031"/>
                  <a:pt x="4265242" y="28601"/>
                  <a:pt x="4485666" y="0"/>
                </a:cubicBezTo>
                <a:cubicBezTo>
                  <a:pt x="4706090" y="-28601"/>
                  <a:pt x="4850972" y="27997"/>
                  <a:pt x="5119266" y="0"/>
                </a:cubicBezTo>
                <a:cubicBezTo>
                  <a:pt x="5387560" y="-27997"/>
                  <a:pt x="5365291" y="4262"/>
                  <a:pt x="5607082" y="0"/>
                </a:cubicBezTo>
                <a:cubicBezTo>
                  <a:pt x="5848873" y="-4262"/>
                  <a:pt x="6089803" y="69786"/>
                  <a:pt x="6313575" y="0"/>
                </a:cubicBezTo>
                <a:cubicBezTo>
                  <a:pt x="6537347" y="-69786"/>
                  <a:pt x="6938866" y="59538"/>
                  <a:pt x="7289207" y="0"/>
                </a:cubicBezTo>
                <a:cubicBezTo>
                  <a:pt x="7354323" y="252121"/>
                  <a:pt x="7267637" y="419167"/>
                  <a:pt x="7289207" y="544623"/>
                </a:cubicBezTo>
                <a:cubicBezTo>
                  <a:pt x="7310777" y="670079"/>
                  <a:pt x="7272538" y="775907"/>
                  <a:pt x="7289207" y="942199"/>
                </a:cubicBezTo>
                <a:cubicBezTo>
                  <a:pt x="7305876" y="1108491"/>
                  <a:pt x="7245045" y="1227265"/>
                  <a:pt x="7289207" y="1486822"/>
                </a:cubicBezTo>
                <a:cubicBezTo>
                  <a:pt x="7333369" y="1746379"/>
                  <a:pt x="7242301" y="1830559"/>
                  <a:pt x="7289207" y="1982429"/>
                </a:cubicBezTo>
                <a:cubicBezTo>
                  <a:pt x="7336113" y="2134299"/>
                  <a:pt x="7267577" y="2274999"/>
                  <a:pt x="7289207" y="2478037"/>
                </a:cubicBezTo>
                <a:cubicBezTo>
                  <a:pt x="7310837" y="2681075"/>
                  <a:pt x="7244820" y="2779285"/>
                  <a:pt x="7289207" y="2924628"/>
                </a:cubicBezTo>
                <a:cubicBezTo>
                  <a:pt x="7333594" y="3069971"/>
                  <a:pt x="7246159" y="3161695"/>
                  <a:pt x="7289207" y="3322203"/>
                </a:cubicBezTo>
                <a:cubicBezTo>
                  <a:pt x="7332255" y="3482711"/>
                  <a:pt x="7275871" y="3596230"/>
                  <a:pt x="7289207" y="3866826"/>
                </a:cubicBezTo>
                <a:cubicBezTo>
                  <a:pt x="7302543" y="4137422"/>
                  <a:pt x="7244655" y="4134219"/>
                  <a:pt x="7289207" y="4313418"/>
                </a:cubicBezTo>
                <a:cubicBezTo>
                  <a:pt x="7333759" y="4492617"/>
                  <a:pt x="7268101" y="4721541"/>
                  <a:pt x="7289207" y="4901611"/>
                </a:cubicBezTo>
                <a:cubicBezTo>
                  <a:pt x="7001853" y="4940219"/>
                  <a:pt x="6875963" y="4837280"/>
                  <a:pt x="6655607" y="4901611"/>
                </a:cubicBezTo>
                <a:cubicBezTo>
                  <a:pt x="6435251" y="4965942"/>
                  <a:pt x="6260154" y="4898769"/>
                  <a:pt x="6022006" y="4901611"/>
                </a:cubicBezTo>
                <a:cubicBezTo>
                  <a:pt x="5783858" y="4904453"/>
                  <a:pt x="5686884" y="4870806"/>
                  <a:pt x="5534190" y="4901611"/>
                </a:cubicBezTo>
                <a:cubicBezTo>
                  <a:pt x="5381496" y="4932416"/>
                  <a:pt x="5326923" y="4877827"/>
                  <a:pt x="5192158" y="4901611"/>
                </a:cubicBezTo>
                <a:cubicBezTo>
                  <a:pt x="5057393" y="4925395"/>
                  <a:pt x="4864649" y="4871530"/>
                  <a:pt x="4777234" y="4901611"/>
                </a:cubicBezTo>
                <a:cubicBezTo>
                  <a:pt x="4689819" y="4931692"/>
                  <a:pt x="4407195" y="4867513"/>
                  <a:pt x="4216526" y="4901611"/>
                </a:cubicBezTo>
                <a:cubicBezTo>
                  <a:pt x="4025857" y="4935709"/>
                  <a:pt x="3874327" y="4857168"/>
                  <a:pt x="3728710" y="4901611"/>
                </a:cubicBezTo>
                <a:cubicBezTo>
                  <a:pt x="3583093" y="4946054"/>
                  <a:pt x="3360875" y="4853700"/>
                  <a:pt x="3168002" y="4901611"/>
                </a:cubicBezTo>
                <a:cubicBezTo>
                  <a:pt x="2975129" y="4949522"/>
                  <a:pt x="2960954" y="4881756"/>
                  <a:pt x="2825969" y="4901611"/>
                </a:cubicBezTo>
                <a:cubicBezTo>
                  <a:pt x="2690984" y="4921466"/>
                  <a:pt x="2454465" y="4868417"/>
                  <a:pt x="2192369" y="4901611"/>
                </a:cubicBezTo>
                <a:cubicBezTo>
                  <a:pt x="1930273" y="4934805"/>
                  <a:pt x="1952779" y="4865396"/>
                  <a:pt x="1777445" y="4901611"/>
                </a:cubicBezTo>
                <a:cubicBezTo>
                  <a:pt x="1602111" y="4937826"/>
                  <a:pt x="1403810" y="4901097"/>
                  <a:pt x="1289629" y="4901611"/>
                </a:cubicBezTo>
                <a:cubicBezTo>
                  <a:pt x="1175448" y="4902125"/>
                  <a:pt x="1036148" y="4889760"/>
                  <a:pt x="947597" y="4901611"/>
                </a:cubicBezTo>
                <a:cubicBezTo>
                  <a:pt x="859046" y="4913462"/>
                  <a:pt x="379230" y="4825333"/>
                  <a:pt x="0" y="4901611"/>
                </a:cubicBezTo>
                <a:cubicBezTo>
                  <a:pt x="-11411" y="4655236"/>
                  <a:pt x="27927" y="4626756"/>
                  <a:pt x="0" y="4406004"/>
                </a:cubicBezTo>
                <a:cubicBezTo>
                  <a:pt x="-27927" y="4185252"/>
                  <a:pt x="43111" y="4117119"/>
                  <a:pt x="0" y="4008429"/>
                </a:cubicBezTo>
                <a:cubicBezTo>
                  <a:pt x="-43111" y="3899740"/>
                  <a:pt x="36440" y="3782951"/>
                  <a:pt x="0" y="3561837"/>
                </a:cubicBezTo>
                <a:cubicBezTo>
                  <a:pt x="-36440" y="3340723"/>
                  <a:pt x="76565" y="3219680"/>
                  <a:pt x="0" y="2919182"/>
                </a:cubicBezTo>
                <a:cubicBezTo>
                  <a:pt x="-76565" y="2618685"/>
                  <a:pt x="38952" y="2581582"/>
                  <a:pt x="0" y="2374558"/>
                </a:cubicBezTo>
                <a:cubicBezTo>
                  <a:pt x="-38952" y="2167534"/>
                  <a:pt x="52786" y="2056524"/>
                  <a:pt x="0" y="1780919"/>
                </a:cubicBezTo>
                <a:cubicBezTo>
                  <a:pt x="-52786" y="1505314"/>
                  <a:pt x="36065" y="1423689"/>
                  <a:pt x="0" y="1334327"/>
                </a:cubicBezTo>
                <a:cubicBezTo>
                  <a:pt x="-36065" y="1244965"/>
                  <a:pt x="30668" y="983559"/>
                  <a:pt x="0" y="789704"/>
                </a:cubicBezTo>
                <a:cubicBezTo>
                  <a:pt x="-30668" y="595849"/>
                  <a:pt x="76125" y="327365"/>
                  <a:pt x="0" y="0"/>
                </a:cubicBezTo>
                <a:close/>
              </a:path>
              <a:path w="7289207" h="4901611" stroke="0" extrusionOk="0">
                <a:moveTo>
                  <a:pt x="0" y="0"/>
                </a:moveTo>
                <a:cubicBezTo>
                  <a:pt x="228495" y="-8693"/>
                  <a:pt x="407718" y="2684"/>
                  <a:pt x="560708" y="0"/>
                </a:cubicBezTo>
                <a:cubicBezTo>
                  <a:pt x="713698" y="-2684"/>
                  <a:pt x="869173" y="41361"/>
                  <a:pt x="1048524" y="0"/>
                </a:cubicBezTo>
                <a:cubicBezTo>
                  <a:pt x="1227875" y="-41361"/>
                  <a:pt x="1443118" y="30273"/>
                  <a:pt x="1682125" y="0"/>
                </a:cubicBezTo>
                <a:cubicBezTo>
                  <a:pt x="1921132" y="-30273"/>
                  <a:pt x="2135450" y="5573"/>
                  <a:pt x="2388617" y="0"/>
                </a:cubicBezTo>
                <a:cubicBezTo>
                  <a:pt x="2641784" y="-5573"/>
                  <a:pt x="2769226" y="16851"/>
                  <a:pt x="2949325" y="0"/>
                </a:cubicBezTo>
                <a:cubicBezTo>
                  <a:pt x="3129424" y="-16851"/>
                  <a:pt x="3436003" y="69136"/>
                  <a:pt x="3582926" y="0"/>
                </a:cubicBezTo>
                <a:cubicBezTo>
                  <a:pt x="3729849" y="-69136"/>
                  <a:pt x="3940944" y="38852"/>
                  <a:pt x="4143634" y="0"/>
                </a:cubicBezTo>
                <a:cubicBezTo>
                  <a:pt x="4346324" y="-38852"/>
                  <a:pt x="4450653" y="2453"/>
                  <a:pt x="4558558" y="0"/>
                </a:cubicBezTo>
                <a:cubicBezTo>
                  <a:pt x="4666463" y="-2453"/>
                  <a:pt x="5043153" y="13444"/>
                  <a:pt x="5192158" y="0"/>
                </a:cubicBezTo>
                <a:cubicBezTo>
                  <a:pt x="5341163" y="-13444"/>
                  <a:pt x="5386087" y="28402"/>
                  <a:pt x="5534190" y="0"/>
                </a:cubicBezTo>
                <a:cubicBezTo>
                  <a:pt x="5682293" y="-28402"/>
                  <a:pt x="5732922" y="18325"/>
                  <a:pt x="5876222" y="0"/>
                </a:cubicBezTo>
                <a:cubicBezTo>
                  <a:pt x="6019522" y="-18325"/>
                  <a:pt x="6318928" y="15125"/>
                  <a:pt x="6509823" y="0"/>
                </a:cubicBezTo>
                <a:cubicBezTo>
                  <a:pt x="6700718" y="-15125"/>
                  <a:pt x="7051665" y="56571"/>
                  <a:pt x="7289207" y="0"/>
                </a:cubicBezTo>
                <a:cubicBezTo>
                  <a:pt x="7342200" y="240400"/>
                  <a:pt x="7281100" y="330336"/>
                  <a:pt x="7289207" y="593640"/>
                </a:cubicBezTo>
                <a:cubicBezTo>
                  <a:pt x="7297314" y="856944"/>
                  <a:pt x="7278380" y="882667"/>
                  <a:pt x="7289207" y="991215"/>
                </a:cubicBezTo>
                <a:cubicBezTo>
                  <a:pt x="7300034" y="1099764"/>
                  <a:pt x="7264993" y="1347554"/>
                  <a:pt x="7289207" y="1535838"/>
                </a:cubicBezTo>
                <a:cubicBezTo>
                  <a:pt x="7313421" y="1724122"/>
                  <a:pt x="7287894" y="1900839"/>
                  <a:pt x="7289207" y="2178494"/>
                </a:cubicBezTo>
                <a:cubicBezTo>
                  <a:pt x="7290520" y="2456149"/>
                  <a:pt x="7243916" y="2471172"/>
                  <a:pt x="7289207" y="2625085"/>
                </a:cubicBezTo>
                <a:cubicBezTo>
                  <a:pt x="7334498" y="2778998"/>
                  <a:pt x="7226828" y="2976582"/>
                  <a:pt x="7289207" y="3267741"/>
                </a:cubicBezTo>
                <a:cubicBezTo>
                  <a:pt x="7351586" y="3558900"/>
                  <a:pt x="7282150" y="3516372"/>
                  <a:pt x="7289207" y="3714332"/>
                </a:cubicBezTo>
                <a:cubicBezTo>
                  <a:pt x="7296264" y="3912292"/>
                  <a:pt x="7237822" y="4067880"/>
                  <a:pt x="7289207" y="4258955"/>
                </a:cubicBezTo>
                <a:cubicBezTo>
                  <a:pt x="7340592" y="4450030"/>
                  <a:pt x="7252330" y="4653953"/>
                  <a:pt x="7289207" y="4901611"/>
                </a:cubicBezTo>
                <a:cubicBezTo>
                  <a:pt x="7144217" y="4918511"/>
                  <a:pt x="7044591" y="4893290"/>
                  <a:pt x="6947175" y="4901611"/>
                </a:cubicBezTo>
                <a:cubicBezTo>
                  <a:pt x="6849759" y="4909932"/>
                  <a:pt x="6703916" y="4886250"/>
                  <a:pt x="6605143" y="4901611"/>
                </a:cubicBezTo>
                <a:cubicBezTo>
                  <a:pt x="6506370" y="4916972"/>
                  <a:pt x="6323214" y="4852661"/>
                  <a:pt x="6190219" y="4901611"/>
                </a:cubicBezTo>
                <a:cubicBezTo>
                  <a:pt x="6057224" y="4950561"/>
                  <a:pt x="5991600" y="4872590"/>
                  <a:pt x="5848187" y="4901611"/>
                </a:cubicBezTo>
                <a:cubicBezTo>
                  <a:pt x="5704774" y="4930632"/>
                  <a:pt x="5397956" y="4878668"/>
                  <a:pt x="5214587" y="4901611"/>
                </a:cubicBezTo>
                <a:cubicBezTo>
                  <a:pt x="5031218" y="4924554"/>
                  <a:pt x="5025227" y="4877399"/>
                  <a:pt x="4872555" y="4901611"/>
                </a:cubicBezTo>
                <a:cubicBezTo>
                  <a:pt x="4719883" y="4925823"/>
                  <a:pt x="4589115" y="4870892"/>
                  <a:pt x="4457630" y="4901611"/>
                </a:cubicBezTo>
                <a:cubicBezTo>
                  <a:pt x="4326146" y="4932330"/>
                  <a:pt x="3954901" y="4862780"/>
                  <a:pt x="3824030" y="4901611"/>
                </a:cubicBezTo>
                <a:cubicBezTo>
                  <a:pt x="3693159" y="4940442"/>
                  <a:pt x="3392509" y="4854622"/>
                  <a:pt x="3190430" y="4901611"/>
                </a:cubicBezTo>
                <a:cubicBezTo>
                  <a:pt x="2988351" y="4948600"/>
                  <a:pt x="2812862" y="4842756"/>
                  <a:pt x="2483937" y="4901611"/>
                </a:cubicBezTo>
                <a:cubicBezTo>
                  <a:pt x="2155012" y="4960466"/>
                  <a:pt x="2237509" y="4876297"/>
                  <a:pt x="2069013" y="4901611"/>
                </a:cubicBezTo>
                <a:cubicBezTo>
                  <a:pt x="1900517" y="4926925"/>
                  <a:pt x="1822386" y="4868474"/>
                  <a:pt x="1726981" y="4901611"/>
                </a:cubicBezTo>
                <a:cubicBezTo>
                  <a:pt x="1631576" y="4934748"/>
                  <a:pt x="1389850" y="4878327"/>
                  <a:pt x="1166273" y="4901611"/>
                </a:cubicBezTo>
                <a:cubicBezTo>
                  <a:pt x="942696" y="4924895"/>
                  <a:pt x="784577" y="4838982"/>
                  <a:pt x="532673" y="4901611"/>
                </a:cubicBezTo>
                <a:cubicBezTo>
                  <a:pt x="280769" y="4964240"/>
                  <a:pt x="216105" y="4896754"/>
                  <a:pt x="0" y="4901611"/>
                </a:cubicBezTo>
                <a:cubicBezTo>
                  <a:pt x="-9548" y="4773082"/>
                  <a:pt x="24181" y="4594644"/>
                  <a:pt x="0" y="4504036"/>
                </a:cubicBezTo>
                <a:cubicBezTo>
                  <a:pt x="-24181" y="4413428"/>
                  <a:pt x="71574" y="4112593"/>
                  <a:pt x="0" y="3861380"/>
                </a:cubicBezTo>
                <a:cubicBezTo>
                  <a:pt x="-71574" y="3610167"/>
                  <a:pt x="7353" y="3661815"/>
                  <a:pt x="0" y="3463805"/>
                </a:cubicBezTo>
                <a:cubicBezTo>
                  <a:pt x="-7353" y="3265796"/>
                  <a:pt x="8566" y="3122393"/>
                  <a:pt x="0" y="2968198"/>
                </a:cubicBezTo>
                <a:cubicBezTo>
                  <a:pt x="-8566" y="2814003"/>
                  <a:pt x="20045" y="2726483"/>
                  <a:pt x="0" y="2521607"/>
                </a:cubicBezTo>
                <a:cubicBezTo>
                  <a:pt x="-20045" y="2316731"/>
                  <a:pt x="11122" y="2104471"/>
                  <a:pt x="0" y="1878951"/>
                </a:cubicBezTo>
                <a:cubicBezTo>
                  <a:pt x="-11122" y="1653431"/>
                  <a:pt x="29470" y="1565117"/>
                  <a:pt x="0" y="1432360"/>
                </a:cubicBezTo>
                <a:cubicBezTo>
                  <a:pt x="-29470" y="1299603"/>
                  <a:pt x="44727" y="1132264"/>
                  <a:pt x="0" y="985768"/>
                </a:cubicBezTo>
                <a:cubicBezTo>
                  <a:pt x="-44727" y="839272"/>
                  <a:pt x="34856" y="745586"/>
                  <a:pt x="0" y="539177"/>
                </a:cubicBezTo>
                <a:cubicBezTo>
                  <a:pt x="-34856" y="332768"/>
                  <a:pt x="40704" y="216637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706207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9E623-59E9-47EA-BAA1-C8C1E43AA699}"/>
              </a:ext>
            </a:extLst>
          </p:cNvPr>
          <p:cNvSpPr txBox="1"/>
          <p:nvPr/>
        </p:nvSpPr>
        <p:spPr>
          <a:xfrm>
            <a:off x="8462336" y="680482"/>
            <a:ext cx="364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справились.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молодцы!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9ABD8-743C-45EE-B636-BEF2FCC98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1961722"/>
            <a:ext cx="1286935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913" y="2559072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487" y="3551273"/>
            <a:ext cx="5188461" cy="2020186"/>
          </a:xfrm>
          <a:custGeom>
            <a:avLst/>
            <a:gdLst>
              <a:gd name="connsiteX0" fmla="*/ 0 w 5188461"/>
              <a:gd name="connsiteY0" fmla="*/ 0 h 2020186"/>
              <a:gd name="connsiteX1" fmla="*/ 576496 w 5188461"/>
              <a:gd name="connsiteY1" fmla="*/ 0 h 2020186"/>
              <a:gd name="connsiteX2" fmla="*/ 1256761 w 5188461"/>
              <a:gd name="connsiteY2" fmla="*/ 0 h 2020186"/>
              <a:gd name="connsiteX3" fmla="*/ 1781372 w 5188461"/>
              <a:gd name="connsiteY3" fmla="*/ 0 h 2020186"/>
              <a:gd name="connsiteX4" fmla="*/ 2254098 w 5188461"/>
              <a:gd name="connsiteY4" fmla="*/ 0 h 2020186"/>
              <a:gd name="connsiteX5" fmla="*/ 2726825 w 5188461"/>
              <a:gd name="connsiteY5" fmla="*/ 0 h 2020186"/>
              <a:gd name="connsiteX6" fmla="*/ 3355205 w 5188461"/>
              <a:gd name="connsiteY6" fmla="*/ 0 h 2020186"/>
              <a:gd name="connsiteX7" fmla="*/ 3983585 w 5188461"/>
              <a:gd name="connsiteY7" fmla="*/ 0 h 2020186"/>
              <a:gd name="connsiteX8" fmla="*/ 4611965 w 5188461"/>
              <a:gd name="connsiteY8" fmla="*/ 0 h 2020186"/>
              <a:gd name="connsiteX9" fmla="*/ 5188461 w 5188461"/>
              <a:gd name="connsiteY9" fmla="*/ 0 h 2020186"/>
              <a:gd name="connsiteX10" fmla="*/ 5188461 w 5188461"/>
              <a:gd name="connsiteY10" fmla="*/ 484845 h 2020186"/>
              <a:gd name="connsiteX11" fmla="*/ 5188461 w 5188461"/>
              <a:gd name="connsiteY11" fmla="*/ 969689 h 2020186"/>
              <a:gd name="connsiteX12" fmla="*/ 5188461 w 5188461"/>
              <a:gd name="connsiteY12" fmla="*/ 1494938 h 2020186"/>
              <a:gd name="connsiteX13" fmla="*/ 5188461 w 5188461"/>
              <a:gd name="connsiteY13" fmla="*/ 2020186 h 2020186"/>
              <a:gd name="connsiteX14" fmla="*/ 4560081 w 5188461"/>
              <a:gd name="connsiteY14" fmla="*/ 2020186 h 2020186"/>
              <a:gd name="connsiteX15" fmla="*/ 4035470 w 5188461"/>
              <a:gd name="connsiteY15" fmla="*/ 2020186 h 2020186"/>
              <a:gd name="connsiteX16" fmla="*/ 3510859 w 5188461"/>
              <a:gd name="connsiteY16" fmla="*/ 2020186 h 2020186"/>
              <a:gd name="connsiteX17" fmla="*/ 2830594 w 5188461"/>
              <a:gd name="connsiteY17" fmla="*/ 2020186 h 2020186"/>
              <a:gd name="connsiteX18" fmla="*/ 2202213 w 5188461"/>
              <a:gd name="connsiteY18" fmla="*/ 2020186 h 2020186"/>
              <a:gd name="connsiteX19" fmla="*/ 1573833 w 5188461"/>
              <a:gd name="connsiteY19" fmla="*/ 2020186 h 2020186"/>
              <a:gd name="connsiteX20" fmla="*/ 893568 w 5188461"/>
              <a:gd name="connsiteY20" fmla="*/ 2020186 h 2020186"/>
              <a:gd name="connsiteX21" fmla="*/ 0 w 5188461"/>
              <a:gd name="connsiteY21" fmla="*/ 2020186 h 2020186"/>
              <a:gd name="connsiteX22" fmla="*/ 0 w 5188461"/>
              <a:gd name="connsiteY22" fmla="*/ 1494938 h 2020186"/>
              <a:gd name="connsiteX23" fmla="*/ 0 w 5188461"/>
              <a:gd name="connsiteY23" fmla="*/ 1010093 h 2020186"/>
              <a:gd name="connsiteX24" fmla="*/ 0 w 5188461"/>
              <a:gd name="connsiteY24" fmla="*/ 525248 h 2020186"/>
              <a:gd name="connsiteX25" fmla="*/ 0 w 5188461"/>
              <a:gd name="connsiteY25" fmla="*/ 0 h 20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88461" h="2020186" fill="none" extrusionOk="0">
                <a:moveTo>
                  <a:pt x="0" y="0"/>
                </a:moveTo>
                <a:cubicBezTo>
                  <a:pt x="212603" y="-47825"/>
                  <a:pt x="300597" y="40214"/>
                  <a:pt x="576496" y="0"/>
                </a:cubicBezTo>
                <a:cubicBezTo>
                  <a:pt x="852395" y="-40214"/>
                  <a:pt x="975194" y="16643"/>
                  <a:pt x="1256761" y="0"/>
                </a:cubicBezTo>
                <a:cubicBezTo>
                  <a:pt x="1538329" y="-16643"/>
                  <a:pt x="1643898" y="23299"/>
                  <a:pt x="1781372" y="0"/>
                </a:cubicBezTo>
                <a:cubicBezTo>
                  <a:pt x="1918846" y="-23299"/>
                  <a:pt x="2028331" y="55823"/>
                  <a:pt x="2254098" y="0"/>
                </a:cubicBezTo>
                <a:cubicBezTo>
                  <a:pt x="2479865" y="-55823"/>
                  <a:pt x="2592779" y="46644"/>
                  <a:pt x="2726825" y="0"/>
                </a:cubicBezTo>
                <a:cubicBezTo>
                  <a:pt x="2860871" y="-46644"/>
                  <a:pt x="3210980" y="26599"/>
                  <a:pt x="3355205" y="0"/>
                </a:cubicBezTo>
                <a:cubicBezTo>
                  <a:pt x="3499430" y="-26599"/>
                  <a:pt x="3768613" y="49195"/>
                  <a:pt x="3983585" y="0"/>
                </a:cubicBezTo>
                <a:cubicBezTo>
                  <a:pt x="4198557" y="-49195"/>
                  <a:pt x="4452539" y="48229"/>
                  <a:pt x="4611965" y="0"/>
                </a:cubicBezTo>
                <a:cubicBezTo>
                  <a:pt x="4771391" y="-48229"/>
                  <a:pt x="5023867" y="34100"/>
                  <a:pt x="5188461" y="0"/>
                </a:cubicBezTo>
                <a:cubicBezTo>
                  <a:pt x="5239509" y="100206"/>
                  <a:pt x="5186297" y="263120"/>
                  <a:pt x="5188461" y="484845"/>
                </a:cubicBezTo>
                <a:cubicBezTo>
                  <a:pt x="5190625" y="706570"/>
                  <a:pt x="5144937" y="854431"/>
                  <a:pt x="5188461" y="969689"/>
                </a:cubicBezTo>
                <a:cubicBezTo>
                  <a:pt x="5231985" y="1084947"/>
                  <a:pt x="5129434" y="1369854"/>
                  <a:pt x="5188461" y="1494938"/>
                </a:cubicBezTo>
                <a:cubicBezTo>
                  <a:pt x="5247488" y="1620022"/>
                  <a:pt x="5159007" y="1861840"/>
                  <a:pt x="5188461" y="2020186"/>
                </a:cubicBezTo>
                <a:cubicBezTo>
                  <a:pt x="4989843" y="2023313"/>
                  <a:pt x="4827078" y="1973071"/>
                  <a:pt x="4560081" y="2020186"/>
                </a:cubicBezTo>
                <a:cubicBezTo>
                  <a:pt x="4293084" y="2067301"/>
                  <a:pt x="4227833" y="1961155"/>
                  <a:pt x="4035470" y="2020186"/>
                </a:cubicBezTo>
                <a:cubicBezTo>
                  <a:pt x="3843107" y="2079217"/>
                  <a:pt x="3624614" y="2013650"/>
                  <a:pt x="3510859" y="2020186"/>
                </a:cubicBezTo>
                <a:cubicBezTo>
                  <a:pt x="3397104" y="2026722"/>
                  <a:pt x="3071712" y="1989976"/>
                  <a:pt x="2830594" y="2020186"/>
                </a:cubicBezTo>
                <a:cubicBezTo>
                  <a:pt x="2589477" y="2050396"/>
                  <a:pt x="2464957" y="1956275"/>
                  <a:pt x="2202213" y="2020186"/>
                </a:cubicBezTo>
                <a:cubicBezTo>
                  <a:pt x="1939469" y="2084097"/>
                  <a:pt x="1776852" y="2001426"/>
                  <a:pt x="1573833" y="2020186"/>
                </a:cubicBezTo>
                <a:cubicBezTo>
                  <a:pt x="1370814" y="2038946"/>
                  <a:pt x="1210163" y="1955029"/>
                  <a:pt x="893568" y="2020186"/>
                </a:cubicBezTo>
                <a:cubicBezTo>
                  <a:pt x="576973" y="2085343"/>
                  <a:pt x="353673" y="1969341"/>
                  <a:pt x="0" y="2020186"/>
                </a:cubicBezTo>
                <a:cubicBezTo>
                  <a:pt x="-61199" y="1762953"/>
                  <a:pt x="49153" y="1700646"/>
                  <a:pt x="0" y="1494938"/>
                </a:cubicBezTo>
                <a:cubicBezTo>
                  <a:pt x="-49153" y="1289230"/>
                  <a:pt x="50937" y="1178837"/>
                  <a:pt x="0" y="1010093"/>
                </a:cubicBezTo>
                <a:cubicBezTo>
                  <a:pt x="-50937" y="841350"/>
                  <a:pt x="27546" y="642888"/>
                  <a:pt x="0" y="525248"/>
                </a:cubicBezTo>
                <a:cubicBezTo>
                  <a:pt x="-27546" y="407608"/>
                  <a:pt x="21208" y="140873"/>
                  <a:pt x="0" y="0"/>
                </a:cubicBezTo>
                <a:close/>
              </a:path>
              <a:path w="5188461" h="2020186" stroke="0" extrusionOk="0">
                <a:moveTo>
                  <a:pt x="0" y="0"/>
                </a:moveTo>
                <a:cubicBezTo>
                  <a:pt x="182966" y="-26999"/>
                  <a:pt x="328789" y="54089"/>
                  <a:pt x="472726" y="0"/>
                </a:cubicBezTo>
                <a:cubicBezTo>
                  <a:pt x="616663" y="-54089"/>
                  <a:pt x="830600" y="69339"/>
                  <a:pt x="1152991" y="0"/>
                </a:cubicBezTo>
                <a:cubicBezTo>
                  <a:pt x="1475382" y="-69339"/>
                  <a:pt x="1638029" y="26821"/>
                  <a:pt x="1781372" y="0"/>
                </a:cubicBezTo>
                <a:cubicBezTo>
                  <a:pt x="1924715" y="-26821"/>
                  <a:pt x="2066748" y="30834"/>
                  <a:pt x="2202213" y="0"/>
                </a:cubicBezTo>
                <a:cubicBezTo>
                  <a:pt x="2337678" y="-30834"/>
                  <a:pt x="2445090" y="39816"/>
                  <a:pt x="2623055" y="0"/>
                </a:cubicBezTo>
                <a:cubicBezTo>
                  <a:pt x="2801020" y="-39816"/>
                  <a:pt x="3074531" y="81535"/>
                  <a:pt x="3303320" y="0"/>
                </a:cubicBezTo>
                <a:cubicBezTo>
                  <a:pt x="3532110" y="-81535"/>
                  <a:pt x="3600450" y="5876"/>
                  <a:pt x="3724162" y="0"/>
                </a:cubicBezTo>
                <a:cubicBezTo>
                  <a:pt x="3847874" y="-5876"/>
                  <a:pt x="4075066" y="18196"/>
                  <a:pt x="4196888" y="0"/>
                </a:cubicBezTo>
                <a:cubicBezTo>
                  <a:pt x="4318710" y="-18196"/>
                  <a:pt x="4480880" y="39370"/>
                  <a:pt x="4669615" y="0"/>
                </a:cubicBezTo>
                <a:cubicBezTo>
                  <a:pt x="4858350" y="-39370"/>
                  <a:pt x="4944269" y="57492"/>
                  <a:pt x="5188461" y="0"/>
                </a:cubicBezTo>
                <a:cubicBezTo>
                  <a:pt x="5219924" y="230896"/>
                  <a:pt x="5160237" y="346865"/>
                  <a:pt x="5188461" y="464643"/>
                </a:cubicBezTo>
                <a:cubicBezTo>
                  <a:pt x="5216685" y="582421"/>
                  <a:pt x="5133518" y="722773"/>
                  <a:pt x="5188461" y="929286"/>
                </a:cubicBezTo>
                <a:cubicBezTo>
                  <a:pt x="5243404" y="1135799"/>
                  <a:pt x="5135004" y="1338748"/>
                  <a:pt x="5188461" y="1474736"/>
                </a:cubicBezTo>
                <a:cubicBezTo>
                  <a:pt x="5241918" y="1610724"/>
                  <a:pt x="5159315" y="1750427"/>
                  <a:pt x="5188461" y="2020186"/>
                </a:cubicBezTo>
                <a:cubicBezTo>
                  <a:pt x="4977197" y="2032154"/>
                  <a:pt x="4879937" y="2006981"/>
                  <a:pt x="4611965" y="2020186"/>
                </a:cubicBezTo>
                <a:cubicBezTo>
                  <a:pt x="4343993" y="2033391"/>
                  <a:pt x="4277834" y="2001326"/>
                  <a:pt x="4035470" y="2020186"/>
                </a:cubicBezTo>
                <a:cubicBezTo>
                  <a:pt x="3793106" y="2039046"/>
                  <a:pt x="3703601" y="2012942"/>
                  <a:pt x="3614628" y="2020186"/>
                </a:cubicBezTo>
                <a:cubicBezTo>
                  <a:pt x="3525655" y="2027430"/>
                  <a:pt x="3230456" y="2018623"/>
                  <a:pt x="3090017" y="2020186"/>
                </a:cubicBezTo>
                <a:cubicBezTo>
                  <a:pt x="2949578" y="2021749"/>
                  <a:pt x="2690108" y="1986738"/>
                  <a:pt x="2565406" y="2020186"/>
                </a:cubicBezTo>
                <a:cubicBezTo>
                  <a:pt x="2440704" y="2053634"/>
                  <a:pt x="2169670" y="2015231"/>
                  <a:pt x="1885141" y="2020186"/>
                </a:cubicBezTo>
                <a:cubicBezTo>
                  <a:pt x="1600613" y="2025141"/>
                  <a:pt x="1501802" y="2010446"/>
                  <a:pt x="1308645" y="2020186"/>
                </a:cubicBezTo>
                <a:cubicBezTo>
                  <a:pt x="1115488" y="2029926"/>
                  <a:pt x="981045" y="2005160"/>
                  <a:pt x="784034" y="2020186"/>
                </a:cubicBezTo>
                <a:cubicBezTo>
                  <a:pt x="587023" y="2035212"/>
                  <a:pt x="269686" y="1977275"/>
                  <a:pt x="0" y="2020186"/>
                </a:cubicBezTo>
                <a:cubicBezTo>
                  <a:pt x="-7059" y="1857565"/>
                  <a:pt x="10344" y="1761607"/>
                  <a:pt x="0" y="1535341"/>
                </a:cubicBezTo>
                <a:cubicBezTo>
                  <a:pt x="-10344" y="1309076"/>
                  <a:pt x="47028" y="1303614"/>
                  <a:pt x="0" y="1090900"/>
                </a:cubicBezTo>
                <a:cubicBezTo>
                  <a:pt x="-47028" y="878186"/>
                  <a:pt x="64427" y="670493"/>
                  <a:pt x="0" y="545450"/>
                </a:cubicBezTo>
                <a:cubicBezTo>
                  <a:pt x="-64427" y="420407"/>
                  <a:pt x="25733" y="208465"/>
                  <a:pt x="0" y="0"/>
                </a:cubicBezTo>
                <a:close/>
              </a:path>
            </a:pathLst>
          </a:custGeom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5923782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плоская цветная аппликация «Дом»</a:t>
            </a: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29596-FF0F-43B7-9CF2-533153FE3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91" y="835612"/>
            <a:ext cx="6720587" cy="4944450"/>
          </a:xfrm>
          <a:custGeom>
            <a:avLst/>
            <a:gdLst>
              <a:gd name="connsiteX0" fmla="*/ 0 w 6720587"/>
              <a:gd name="connsiteY0" fmla="*/ 0 h 4944450"/>
              <a:gd name="connsiteX1" fmla="*/ 694461 w 6720587"/>
              <a:gd name="connsiteY1" fmla="*/ 0 h 4944450"/>
              <a:gd name="connsiteX2" fmla="*/ 1321715 w 6720587"/>
              <a:gd name="connsiteY2" fmla="*/ 0 h 4944450"/>
              <a:gd name="connsiteX3" fmla="*/ 1948970 w 6720587"/>
              <a:gd name="connsiteY3" fmla="*/ 0 h 4944450"/>
              <a:gd name="connsiteX4" fmla="*/ 2509019 w 6720587"/>
              <a:gd name="connsiteY4" fmla="*/ 0 h 4944450"/>
              <a:gd name="connsiteX5" fmla="*/ 2934656 w 6720587"/>
              <a:gd name="connsiteY5" fmla="*/ 0 h 4944450"/>
              <a:gd name="connsiteX6" fmla="*/ 3293088 w 6720587"/>
              <a:gd name="connsiteY6" fmla="*/ 0 h 4944450"/>
              <a:gd name="connsiteX7" fmla="*/ 3920342 w 6720587"/>
              <a:gd name="connsiteY7" fmla="*/ 0 h 4944450"/>
              <a:gd name="connsiteX8" fmla="*/ 4345980 w 6720587"/>
              <a:gd name="connsiteY8" fmla="*/ 0 h 4944450"/>
              <a:gd name="connsiteX9" fmla="*/ 4973234 w 6720587"/>
              <a:gd name="connsiteY9" fmla="*/ 0 h 4944450"/>
              <a:gd name="connsiteX10" fmla="*/ 5331666 w 6720587"/>
              <a:gd name="connsiteY10" fmla="*/ 0 h 4944450"/>
              <a:gd name="connsiteX11" fmla="*/ 5958920 w 6720587"/>
              <a:gd name="connsiteY11" fmla="*/ 0 h 4944450"/>
              <a:gd name="connsiteX12" fmla="*/ 6720587 w 6720587"/>
              <a:gd name="connsiteY12" fmla="*/ 0 h 4944450"/>
              <a:gd name="connsiteX13" fmla="*/ 6720587 w 6720587"/>
              <a:gd name="connsiteY13" fmla="*/ 598828 h 4944450"/>
              <a:gd name="connsiteX14" fmla="*/ 6720587 w 6720587"/>
              <a:gd name="connsiteY14" fmla="*/ 1098767 h 4944450"/>
              <a:gd name="connsiteX15" fmla="*/ 6720587 w 6720587"/>
              <a:gd name="connsiteY15" fmla="*/ 1648150 h 4944450"/>
              <a:gd name="connsiteX16" fmla="*/ 6720587 w 6720587"/>
              <a:gd name="connsiteY16" fmla="*/ 2246978 h 4944450"/>
              <a:gd name="connsiteX17" fmla="*/ 6720587 w 6720587"/>
              <a:gd name="connsiteY17" fmla="*/ 2845806 h 4944450"/>
              <a:gd name="connsiteX18" fmla="*/ 6720587 w 6720587"/>
              <a:gd name="connsiteY18" fmla="*/ 3296300 h 4944450"/>
              <a:gd name="connsiteX19" fmla="*/ 6720587 w 6720587"/>
              <a:gd name="connsiteY19" fmla="*/ 3845683 h 4944450"/>
              <a:gd name="connsiteX20" fmla="*/ 6720587 w 6720587"/>
              <a:gd name="connsiteY20" fmla="*/ 4345622 h 4944450"/>
              <a:gd name="connsiteX21" fmla="*/ 6720587 w 6720587"/>
              <a:gd name="connsiteY21" fmla="*/ 4944450 h 4944450"/>
              <a:gd name="connsiteX22" fmla="*/ 6294950 w 6720587"/>
              <a:gd name="connsiteY22" fmla="*/ 4944450 h 4944450"/>
              <a:gd name="connsiteX23" fmla="*/ 5734901 w 6720587"/>
              <a:gd name="connsiteY23" fmla="*/ 4944450 h 4944450"/>
              <a:gd name="connsiteX24" fmla="*/ 5040440 w 6720587"/>
              <a:gd name="connsiteY24" fmla="*/ 4944450 h 4944450"/>
              <a:gd name="connsiteX25" fmla="*/ 4682009 w 6720587"/>
              <a:gd name="connsiteY25" fmla="*/ 4944450 h 4944450"/>
              <a:gd name="connsiteX26" fmla="*/ 4189166 w 6720587"/>
              <a:gd name="connsiteY26" fmla="*/ 4944450 h 4944450"/>
              <a:gd name="connsiteX27" fmla="*/ 3696323 w 6720587"/>
              <a:gd name="connsiteY27" fmla="*/ 4944450 h 4944450"/>
              <a:gd name="connsiteX28" fmla="*/ 3270686 w 6720587"/>
              <a:gd name="connsiteY28" fmla="*/ 4944450 h 4944450"/>
              <a:gd name="connsiteX29" fmla="*/ 2576225 w 6720587"/>
              <a:gd name="connsiteY29" fmla="*/ 4944450 h 4944450"/>
              <a:gd name="connsiteX30" fmla="*/ 1881764 w 6720587"/>
              <a:gd name="connsiteY30" fmla="*/ 4944450 h 4944450"/>
              <a:gd name="connsiteX31" fmla="*/ 1456127 w 6720587"/>
              <a:gd name="connsiteY31" fmla="*/ 4944450 h 4944450"/>
              <a:gd name="connsiteX32" fmla="*/ 1097696 w 6720587"/>
              <a:gd name="connsiteY32" fmla="*/ 4944450 h 4944450"/>
              <a:gd name="connsiteX33" fmla="*/ 739265 w 6720587"/>
              <a:gd name="connsiteY33" fmla="*/ 4944450 h 4944450"/>
              <a:gd name="connsiteX34" fmla="*/ 0 w 6720587"/>
              <a:gd name="connsiteY34" fmla="*/ 4944450 h 4944450"/>
              <a:gd name="connsiteX35" fmla="*/ 0 w 6720587"/>
              <a:gd name="connsiteY35" fmla="*/ 4493956 h 4944450"/>
              <a:gd name="connsiteX36" fmla="*/ 0 w 6720587"/>
              <a:gd name="connsiteY36" fmla="*/ 4043461 h 4944450"/>
              <a:gd name="connsiteX37" fmla="*/ 0 w 6720587"/>
              <a:gd name="connsiteY37" fmla="*/ 3395189 h 4944450"/>
              <a:gd name="connsiteX38" fmla="*/ 0 w 6720587"/>
              <a:gd name="connsiteY38" fmla="*/ 2944695 h 4944450"/>
              <a:gd name="connsiteX39" fmla="*/ 0 w 6720587"/>
              <a:gd name="connsiteY39" fmla="*/ 2543645 h 4944450"/>
              <a:gd name="connsiteX40" fmla="*/ 0 w 6720587"/>
              <a:gd name="connsiteY40" fmla="*/ 1994262 h 4944450"/>
              <a:gd name="connsiteX41" fmla="*/ 0 w 6720587"/>
              <a:gd name="connsiteY41" fmla="*/ 1345989 h 4944450"/>
              <a:gd name="connsiteX42" fmla="*/ 0 w 6720587"/>
              <a:gd name="connsiteY42" fmla="*/ 846050 h 4944450"/>
              <a:gd name="connsiteX43" fmla="*/ 0 w 6720587"/>
              <a:gd name="connsiteY43" fmla="*/ 0 h 49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20587" h="4944450" fill="none" extrusionOk="0">
                <a:moveTo>
                  <a:pt x="0" y="0"/>
                </a:moveTo>
                <a:cubicBezTo>
                  <a:pt x="321239" y="-54208"/>
                  <a:pt x="410756" y="47017"/>
                  <a:pt x="694461" y="0"/>
                </a:cubicBezTo>
                <a:cubicBezTo>
                  <a:pt x="978166" y="-47017"/>
                  <a:pt x="1045545" y="41568"/>
                  <a:pt x="1321715" y="0"/>
                </a:cubicBezTo>
                <a:cubicBezTo>
                  <a:pt x="1597885" y="-41568"/>
                  <a:pt x="1661382" y="2956"/>
                  <a:pt x="1948970" y="0"/>
                </a:cubicBezTo>
                <a:cubicBezTo>
                  <a:pt x="2236559" y="-2956"/>
                  <a:pt x="2391461" y="65729"/>
                  <a:pt x="2509019" y="0"/>
                </a:cubicBezTo>
                <a:cubicBezTo>
                  <a:pt x="2626577" y="-65729"/>
                  <a:pt x="2824811" y="37021"/>
                  <a:pt x="2934656" y="0"/>
                </a:cubicBezTo>
                <a:cubicBezTo>
                  <a:pt x="3044501" y="-37021"/>
                  <a:pt x="3190013" y="36998"/>
                  <a:pt x="3293088" y="0"/>
                </a:cubicBezTo>
                <a:cubicBezTo>
                  <a:pt x="3396163" y="-36998"/>
                  <a:pt x="3734090" y="36185"/>
                  <a:pt x="3920342" y="0"/>
                </a:cubicBezTo>
                <a:cubicBezTo>
                  <a:pt x="4106594" y="-36185"/>
                  <a:pt x="4230530" y="20201"/>
                  <a:pt x="4345980" y="0"/>
                </a:cubicBezTo>
                <a:cubicBezTo>
                  <a:pt x="4461430" y="-20201"/>
                  <a:pt x="4714745" y="22229"/>
                  <a:pt x="4973234" y="0"/>
                </a:cubicBezTo>
                <a:cubicBezTo>
                  <a:pt x="5231723" y="-22229"/>
                  <a:pt x="5257535" y="19620"/>
                  <a:pt x="5331666" y="0"/>
                </a:cubicBezTo>
                <a:cubicBezTo>
                  <a:pt x="5405797" y="-19620"/>
                  <a:pt x="5698562" y="39803"/>
                  <a:pt x="5958920" y="0"/>
                </a:cubicBezTo>
                <a:cubicBezTo>
                  <a:pt x="6219278" y="-39803"/>
                  <a:pt x="6391458" y="25997"/>
                  <a:pt x="6720587" y="0"/>
                </a:cubicBezTo>
                <a:cubicBezTo>
                  <a:pt x="6752822" y="216987"/>
                  <a:pt x="6681083" y="331752"/>
                  <a:pt x="6720587" y="598828"/>
                </a:cubicBezTo>
                <a:cubicBezTo>
                  <a:pt x="6760091" y="865904"/>
                  <a:pt x="6670355" y="873745"/>
                  <a:pt x="6720587" y="1098767"/>
                </a:cubicBezTo>
                <a:cubicBezTo>
                  <a:pt x="6770819" y="1323789"/>
                  <a:pt x="6658320" y="1479987"/>
                  <a:pt x="6720587" y="1648150"/>
                </a:cubicBezTo>
                <a:cubicBezTo>
                  <a:pt x="6782854" y="1816313"/>
                  <a:pt x="6689370" y="2088349"/>
                  <a:pt x="6720587" y="2246978"/>
                </a:cubicBezTo>
                <a:cubicBezTo>
                  <a:pt x="6751804" y="2405607"/>
                  <a:pt x="6676733" y="2608281"/>
                  <a:pt x="6720587" y="2845806"/>
                </a:cubicBezTo>
                <a:cubicBezTo>
                  <a:pt x="6764441" y="3083331"/>
                  <a:pt x="6681073" y="3094596"/>
                  <a:pt x="6720587" y="3296300"/>
                </a:cubicBezTo>
                <a:cubicBezTo>
                  <a:pt x="6760101" y="3498004"/>
                  <a:pt x="6686703" y="3732372"/>
                  <a:pt x="6720587" y="3845683"/>
                </a:cubicBezTo>
                <a:cubicBezTo>
                  <a:pt x="6754471" y="3958994"/>
                  <a:pt x="6699518" y="4100079"/>
                  <a:pt x="6720587" y="4345622"/>
                </a:cubicBezTo>
                <a:cubicBezTo>
                  <a:pt x="6741656" y="4591165"/>
                  <a:pt x="6689058" y="4775462"/>
                  <a:pt x="6720587" y="4944450"/>
                </a:cubicBezTo>
                <a:cubicBezTo>
                  <a:pt x="6550321" y="4959940"/>
                  <a:pt x="6444577" y="4934828"/>
                  <a:pt x="6294950" y="4944450"/>
                </a:cubicBezTo>
                <a:cubicBezTo>
                  <a:pt x="6145323" y="4954072"/>
                  <a:pt x="5929632" y="4891046"/>
                  <a:pt x="5734901" y="4944450"/>
                </a:cubicBezTo>
                <a:cubicBezTo>
                  <a:pt x="5540170" y="4997854"/>
                  <a:pt x="5196875" y="4921663"/>
                  <a:pt x="5040440" y="4944450"/>
                </a:cubicBezTo>
                <a:cubicBezTo>
                  <a:pt x="4884005" y="4967237"/>
                  <a:pt x="4855681" y="4942631"/>
                  <a:pt x="4682009" y="4944450"/>
                </a:cubicBezTo>
                <a:cubicBezTo>
                  <a:pt x="4508337" y="4946269"/>
                  <a:pt x="4422069" y="4891805"/>
                  <a:pt x="4189166" y="4944450"/>
                </a:cubicBezTo>
                <a:cubicBezTo>
                  <a:pt x="3956263" y="4997095"/>
                  <a:pt x="3925488" y="4903522"/>
                  <a:pt x="3696323" y="4944450"/>
                </a:cubicBezTo>
                <a:cubicBezTo>
                  <a:pt x="3467158" y="4985378"/>
                  <a:pt x="3357360" y="4922928"/>
                  <a:pt x="3270686" y="4944450"/>
                </a:cubicBezTo>
                <a:cubicBezTo>
                  <a:pt x="3184012" y="4965972"/>
                  <a:pt x="2806823" y="4889742"/>
                  <a:pt x="2576225" y="4944450"/>
                </a:cubicBezTo>
                <a:cubicBezTo>
                  <a:pt x="2345627" y="4999158"/>
                  <a:pt x="2073247" y="4915974"/>
                  <a:pt x="1881764" y="4944450"/>
                </a:cubicBezTo>
                <a:cubicBezTo>
                  <a:pt x="1690281" y="4972926"/>
                  <a:pt x="1649445" y="4928907"/>
                  <a:pt x="1456127" y="4944450"/>
                </a:cubicBezTo>
                <a:cubicBezTo>
                  <a:pt x="1262809" y="4959993"/>
                  <a:pt x="1258039" y="4922739"/>
                  <a:pt x="1097696" y="4944450"/>
                </a:cubicBezTo>
                <a:cubicBezTo>
                  <a:pt x="937353" y="4966161"/>
                  <a:pt x="888959" y="4911196"/>
                  <a:pt x="739265" y="4944450"/>
                </a:cubicBezTo>
                <a:cubicBezTo>
                  <a:pt x="589571" y="4977704"/>
                  <a:pt x="193281" y="4897358"/>
                  <a:pt x="0" y="4944450"/>
                </a:cubicBezTo>
                <a:cubicBezTo>
                  <a:pt x="-24994" y="4725947"/>
                  <a:pt x="21426" y="4689979"/>
                  <a:pt x="0" y="4493956"/>
                </a:cubicBezTo>
                <a:cubicBezTo>
                  <a:pt x="-21426" y="4297933"/>
                  <a:pt x="17936" y="4205685"/>
                  <a:pt x="0" y="4043461"/>
                </a:cubicBezTo>
                <a:cubicBezTo>
                  <a:pt x="-17936" y="3881238"/>
                  <a:pt x="51271" y="3711757"/>
                  <a:pt x="0" y="3395189"/>
                </a:cubicBezTo>
                <a:cubicBezTo>
                  <a:pt x="-51271" y="3078621"/>
                  <a:pt x="13080" y="3068993"/>
                  <a:pt x="0" y="2944695"/>
                </a:cubicBezTo>
                <a:cubicBezTo>
                  <a:pt x="-13080" y="2820397"/>
                  <a:pt x="23088" y="2652254"/>
                  <a:pt x="0" y="2543645"/>
                </a:cubicBezTo>
                <a:cubicBezTo>
                  <a:pt x="-23088" y="2435036"/>
                  <a:pt x="7108" y="2108314"/>
                  <a:pt x="0" y="1994262"/>
                </a:cubicBezTo>
                <a:cubicBezTo>
                  <a:pt x="-7108" y="1880210"/>
                  <a:pt x="70275" y="1620729"/>
                  <a:pt x="0" y="1345989"/>
                </a:cubicBezTo>
                <a:cubicBezTo>
                  <a:pt x="-70275" y="1071249"/>
                  <a:pt x="14285" y="1089719"/>
                  <a:pt x="0" y="846050"/>
                </a:cubicBezTo>
                <a:cubicBezTo>
                  <a:pt x="-14285" y="602381"/>
                  <a:pt x="4535" y="223717"/>
                  <a:pt x="0" y="0"/>
                </a:cubicBezTo>
                <a:close/>
              </a:path>
              <a:path w="6720587" h="4944450" stroke="0" extrusionOk="0">
                <a:moveTo>
                  <a:pt x="0" y="0"/>
                </a:moveTo>
                <a:cubicBezTo>
                  <a:pt x="101307" y="-21603"/>
                  <a:pt x="237737" y="22457"/>
                  <a:pt x="358431" y="0"/>
                </a:cubicBezTo>
                <a:cubicBezTo>
                  <a:pt x="479125" y="-22457"/>
                  <a:pt x="751794" y="43214"/>
                  <a:pt x="985686" y="0"/>
                </a:cubicBezTo>
                <a:cubicBezTo>
                  <a:pt x="1219579" y="-43214"/>
                  <a:pt x="1316983" y="26402"/>
                  <a:pt x="1411323" y="0"/>
                </a:cubicBezTo>
                <a:cubicBezTo>
                  <a:pt x="1505663" y="-26402"/>
                  <a:pt x="1888072" y="721"/>
                  <a:pt x="2105784" y="0"/>
                </a:cubicBezTo>
                <a:cubicBezTo>
                  <a:pt x="2323496" y="-721"/>
                  <a:pt x="2334911" y="19988"/>
                  <a:pt x="2531421" y="0"/>
                </a:cubicBezTo>
                <a:cubicBezTo>
                  <a:pt x="2727931" y="-19988"/>
                  <a:pt x="2932042" y="27045"/>
                  <a:pt x="3225882" y="0"/>
                </a:cubicBezTo>
                <a:cubicBezTo>
                  <a:pt x="3519722" y="-27045"/>
                  <a:pt x="3445137" y="49135"/>
                  <a:pt x="3651519" y="0"/>
                </a:cubicBezTo>
                <a:cubicBezTo>
                  <a:pt x="3857901" y="-49135"/>
                  <a:pt x="4037734" y="57164"/>
                  <a:pt x="4211568" y="0"/>
                </a:cubicBezTo>
                <a:cubicBezTo>
                  <a:pt x="4385402" y="-57164"/>
                  <a:pt x="4674809" y="40190"/>
                  <a:pt x="4906029" y="0"/>
                </a:cubicBezTo>
                <a:cubicBezTo>
                  <a:pt x="5137249" y="-40190"/>
                  <a:pt x="5317175" y="60148"/>
                  <a:pt x="5466077" y="0"/>
                </a:cubicBezTo>
                <a:cubicBezTo>
                  <a:pt x="5614979" y="-60148"/>
                  <a:pt x="6013741" y="68250"/>
                  <a:pt x="6160538" y="0"/>
                </a:cubicBezTo>
                <a:cubicBezTo>
                  <a:pt x="6307335" y="-68250"/>
                  <a:pt x="6448203" y="8944"/>
                  <a:pt x="6720587" y="0"/>
                </a:cubicBezTo>
                <a:cubicBezTo>
                  <a:pt x="6753150" y="275029"/>
                  <a:pt x="6689367" y="512949"/>
                  <a:pt x="6720587" y="648272"/>
                </a:cubicBezTo>
                <a:cubicBezTo>
                  <a:pt x="6751807" y="783595"/>
                  <a:pt x="6688467" y="895541"/>
                  <a:pt x="6720587" y="1098767"/>
                </a:cubicBezTo>
                <a:cubicBezTo>
                  <a:pt x="6752707" y="1301994"/>
                  <a:pt x="6699469" y="1431869"/>
                  <a:pt x="6720587" y="1598705"/>
                </a:cubicBezTo>
                <a:cubicBezTo>
                  <a:pt x="6741705" y="1765541"/>
                  <a:pt x="6676092" y="2000443"/>
                  <a:pt x="6720587" y="2197533"/>
                </a:cubicBezTo>
                <a:cubicBezTo>
                  <a:pt x="6765082" y="2394623"/>
                  <a:pt x="6704321" y="2585468"/>
                  <a:pt x="6720587" y="2697472"/>
                </a:cubicBezTo>
                <a:cubicBezTo>
                  <a:pt x="6736853" y="2809476"/>
                  <a:pt x="6694911" y="2958457"/>
                  <a:pt x="6720587" y="3197411"/>
                </a:cubicBezTo>
                <a:cubicBezTo>
                  <a:pt x="6746263" y="3436365"/>
                  <a:pt x="6695735" y="3562530"/>
                  <a:pt x="6720587" y="3746794"/>
                </a:cubicBezTo>
                <a:cubicBezTo>
                  <a:pt x="6745439" y="3931058"/>
                  <a:pt x="6667267" y="4041875"/>
                  <a:pt x="6720587" y="4197289"/>
                </a:cubicBezTo>
                <a:cubicBezTo>
                  <a:pt x="6773907" y="4352703"/>
                  <a:pt x="6697221" y="4640950"/>
                  <a:pt x="6720587" y="4944450"/>
                </a:cubicBezTo>
                <a:cubicBezTo>
                  <a:pt x="6568059" y="5000789"/>
                  <a:pt x="6290292" y="4937527"/>
                  <a:pt x="6093332" y="4944450"/>
                </a:cubicBezTo>
                <a:cubicBezTo>
                  <a:pt x="5896372" y="4951373"/>
                  <a:pt x="5788876" y="4903413"/>
                  <a:pt x="5667695" y="4944450"/>
                </a:cubicBezTo>
                <a:cubicBezTo>
                  <a:pt x="5546514" y="4985487"/>
                  <a:pt x="5304899" y="4863202"/>
                  <a:pt x="4973234" y="4944450"/>
                </a:cubicBezTo>
                <a:cubicBezTo>
                  <a:pt x="4641569" y="5025698"/>
                  <a:pt x="4758710" y="4941831"/>
                  <a:pt x="4614803" y="4944450"/>
                </a:cubicBezTo>
                <a:cubicBezTo>
                  <a:pt x="4470896" y="4947069"/>
                  <a:pt x="4373956" y="4938332"/>
                  <a:pt x="4189166" y="4944450"/>
                </a:cubicBezTo>
                <a:cubicBezTo>
                  <a:pt x="4004376" y="4950568"/>
                  <a:pt x="3754213" y="4904298"/>
                  <a:pt x="3629117" y="4944450"/>
                </a:cubicBezTo>
                <a:cubicBezTo>
                  <a:pt x="3504021" y="4984602"/>
                  <a:pt x="3338589" y="4924517"/>
                  <a:pt x="3136274" y="4944450"/>
                </a:cubicBezTo>
                <a:cubicBezTo>
                  <a:pt x="2933959" y="4964383"/>
                  <a:pt x="2876180" y="4898126"/>
                  <a:pt x="2643431" y="4944450"/>
                </a:cubicBezTo>
                <a:cubicBezTo>
                  <a:pt x="2410682" y="4990774"/>
                  <a:pt x="2309948" y="4886630"/>
                  <a:pt x="2150588" y="4944450"/>
                </a:cubicBezTo>
                <a:cubicBezTo>
                  <a:pt x="1991228" y="5002270"/>
                  <a:pt x="1854779" y="4898689"/>
                  <a:pt x="1657745" y="4944450"/>
                </a:cubicBezTo>
                <a:cubicBezTo>
                  <a:pt x="1460711" y="4990211"/>
                  <a:pt x="1339798" y="4913763"/>
                  <a:pt x="1232108" y="4944450"/>
                </a:cubicBezTo>
                <a:cubicBezTo>
                  <a:pt x="1124418" y="4975137"/>
                  <a:pt x="834019" y="4899799"/>
                  <a:pt x="672059" y="4944450"/>
                </a:cubicBezTo>
                <a:cubicBezTo>
                  <a:pt x="510099" y="4989101"/>
                  <a:pt x="159826" y="4896020"/>
                  <a:pt x="0" y="4944450"/>
                </a:cubicBezTo>
                <a:cubicBezTo>
                  <a:pt x="-29819" y="4821093"/>
                  <a:pt x="23572" y="4590890"/>
                  <a:pt x="0" y="4345622"/>
                </a:cubicBezTo>
                <a:cubicBezTo>
                  <a:pt x="-23572" y="4100354"/>
                  <a:pt x="3844" y="4001955"/>
                  <a:pt x="0" y="3845683"/>
                </a:cubicBezTo>
                <a:cubicBezTo>
                  <a:pt x="-3844" y="3689411"/>
                  <a:pt x="29318" y="3515029"/>
                  <a:pt x="0" y="3197411"/>
                </a:cubicBezTo>
                <a:cubicBezTo>
                  <a:pt x="-29318" y="2879793"/>
                  <a:pt x="22023" y="2913527"/>
                  <a:pt x="0" y="2796361"/>
                </a:cubicBezTo>
                <a:cubicBezTo>
                  <a:pt x="-22023" y="2679195"/>
                  <a:pt x="266" y="2550379"/>
                  <a:pt x="0" y="2395311"/>
                </a:cubicBezTo>
                <a:cubicBezTo>
                  <a:pt x="-266" y="2240243"/>
                  <a:pt x="7072" y="2023649"/>
                  <a:pt x="0" y="1796484"/>
                </a:cubicBezTo>
                <a:cubicBezTo>
                  <a:pt x="-7072" y="1569319"/>
                  <a:pt x="41099" y="1491356"/>
                  <a:pt x="0" y="1197656"/>
                </a:cubicBezTo>
                <a:cubicBezTo>
                  <a:pt x="-41099" y="903956"/>
                  <a:pt x="6885" y="908694"/>
                  <a:pt x="0" y="796606"/>
                </a:cubicBezTo>
                <a:cubicBezTo>
                  <a:pt x="-6885" y="684518"/>
                  <a:pt x="39073" y="183510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617329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E4F08F-F4EC-4F12-99EC-6D25D919D6C6}"/>
              </a:ext>
            </a:extLst>
          </p:cNvPr>
          <p:cNvSpPr txBox="1"/>
          <p:nvPr/>
        </p:nvSpPr>
        <p:spPr>
          <a:xfrm>
            <a:off x="467833" y="701749"/>
            <a:ext cx="46889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загадку: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«Деревянный или кирпичный,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или большой,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окна, разные крыши.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конечно, у каждого свой».</a:t>
            </a: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3" y="2806116"/>
            <a:ext cx="2298197" cy="32979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CD7281-947E-4D69-BA0E-920BB184B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81" y="906080"/>
            <a:ext cx="6239166" cy="5045840"/>
          </a:xfrm>
          <a:custGeom>
            <a:avLst/>
            <a:gdLst>
              <a:gd name="connsiteX0" fmla="*/ 0 w 6239166"/>
              <a:gd name="connsiteY0" fmla="*/ 0 h 5045840"/>
              <a:gd name="connsiteX1" fmla="*/ 691980 w 6239166"/>
              <a:gd name="connsiteY1" fmla="*/ 0 h 5045840"/>
              <a:gd name="connsiteX2" fmla="*/ 1134394 w 6239166"/>
              <a:gd name="connsiteY2" fmla="*/ 0 h 5045840"/>
              <a:gd name="connsiteX3" fmla="*/ 1701591 w 6239166"/>
              <a:gd name="connsiteY3" fmla="*/ 0 h 5045840"/>
              <a:gd name="connsiteX4" fmla="*/ 2393571 w 6239166"/>
              <a:gd name="connsiteY4" fmla="*/ 0 h 5045840"/>
              <a:gd name="connsiteX5" fmla="*/ 3023160 w 6239166"/>
              <a:gd name="connsiteY5" fmla="*/ 0 h 5045840"/>
              <a:gd name="connsiteX6" fmla="*/ 3652748 w 6239166"/>
              <a:gd name="connsiteY6" fmla="*/ 0 h 5045840"/>
              <a:gd name="connsiteX7" fmla="*/ 4157553 w 6239166"/>
              <a:gd name="connsiteY7" fmla="*/ 0 h 5045840"/>
              <a:gd name="connsiteX8" fmla="*/ 4662359 w 6239166"/>
              <a:gd name="connsiteY8" fmla="*/ 0 h 5045840"/>
              <a:gd name="connsiteX9" fmla="*/ 5291947 w 6239166"/>
              <a:gd name="connsiteY9" fmla="*/ 0 h 5045840"/>
              <a:gd name="connsiteX10" fmla="*/ 5734361 w 6239166"/>
              <a:gd name="connsiteY10" fmla="*/ 0 h 5045840"/>
              <a:gd name="connsiteX11" fmla="*/ 6239166 w 6239166"/>
              <a:gd name="connsiteY11" fmla="*/ 0 h 5045840"/>
              <a:gd name="connsiteX12" fmla="*/ 6239166 w 6239166"/>
              <a:gd name="connsiteY12" fmla="*/ 560649 h 5045840"/>
              <a:gd name="connsiteX13" fmla="*/ 6239166 w 6239166"/>
              <a:gd name="connsiteY13" fmla="*/ 1070839 h 5045840"/>
              <a:gd name="connsiteX14" fmla="*/ 6239166 w 6239166"/>
              <a:gd name="connsiteY14" fmla="*/ 1732405 h 5045840"/>
              <a:gd name="connsiteX15" fmla="*/ 6239166 w 6239166"/>
              <a:gd name="connsiteY15" fmla="*/ 2293054 h 5045840"/>
              <a:gd name="connsiteX16" fmla="*/ 6239166 w 6239166"/>
              <a:gd name="connsiteY16" fmla="*/ 2803244 h 5045840"/>
              <a:gd name="connsiteX17" fmla="*/ 6239166 w 6239166"/>
              <a:gd name="connsiteY17" fmla="*/ 3313435 h 5045840"/>
              <a:gd name="connsiteX18" fmla="*/ 6239166 w 6239166"/>
              <a:gd name="connsiteY18" fmla="*/ 3924542 h 5045840"/>
              <a:gd name="connsiteX19" fmla="*/ 6239166 w 6239166"/>
              <a:gd name="connsiteY19" fmla="*/ 4384274 h 5045840"/>
              <a:gd name="connsiteX20" fmla="*/ 6239166 w 6239166"/>
              <a:gd name="connsiteY20" fmla="*/ 5045840 h 5045840"/>
              <a:gd name="connsiteX21" fmla="*/ 5734361 w 6239166"/>
              <a:gd name="connsiteY21" fmla="*/ 5045840 h 5045840"/>
              <a:gd name="connsiteX22" fmla="*/ 5167164 w 6239166"/>
              <a:gd name="connsiteY22" fmla="*/ 5045840 h 5045840"/>
              <a:gd name="connsiteX23" fmla="*/ 4599967 w 6239166"/>
              <a:gd name="connsiteY23" fmla="*/ 5045840 h 5045840"/>
              <a:gd name="connsiteX24" fmla="*/ 4095162 w 6239166"/>
              <a:gd name="connsiteY24" fmla="*/ 5045840 h 5045840"/>
              <a:gd name="connsiteX25" fmla="*/ 3715140 w 6239166"/>
              <a:gd name="connsiteY25" fmla="*/ 5045840 h 5045840"/>
              <a:gd name="connsiteX26" fmla="*/ 3147943 w 6239166"/>
              <a:gd name="connsiteY26" fmla="*/ 5045840 h 5045840"/>
              <a:gd name="connsiteX27" fmla="*/ 2643138 w 6239166"/>
              <a:gd name="connsiteY27" fmla="*/ 5045840 h 5045840"/>
              <a:gd name="connsiteX28" fmla="*/ 2263116 w 6239166"/>
              <a:gd name="connsiteY28" fmla="*/ 5045840 h 5045840"/>
              <a:gd name="connsiteX29" fmla="*/ 1820702 w 6239166"/>
              <a:gd name="connsiteY29" fmla="*/ 5045840 h 5045840"/>
              <a:gd name="connsiteX30" fmla="*/ 1191114 w 6239166"/>
              <a:gd name="connsiteY30" fmla="*/ 5045840 h 5045840"/>
              <a:gd name="connsiteX31" fmla="*/ 499133 w 6239166"/>
              <a:gd name="connsiteY31" fmla="*/ 5045840 h 5045840"/>
              <a:gd name="connsiteX32" fmla="*/ 0 w 6239166"/>
              <a:gd name="connsiteY32" fmla="*/ 5045840 h 5045840"/>
              <a:gd name="connsiteX33" fmla="*/ 0 w 6239166"/>
              <a:gd name="connsiteY33" fmla="*/ 4485191 h 5045840"/>
              <a:gd name="connsiteX34" fmla="*/ 0 w 6239166"/>
              <a:gd name="connsiteY34" fmla="*/ 3823625 h 5045840"/>
              <a:gd name="connsiteX35" fmla="*/ 0 w 6239166"/>
              <a:gd name="connsiteY35" fmla="*/ 3262977 h 5045840"/>
              <a:gd name="connsiteX36" fmla="*/ 0 w 6239166"/>
              <a:gd name="connsiteY36" fmla="*/ 2853703 h 5045840"/>
              <a:gd name="connsiteX37" fmla="*/ 0 w 6239166"/>
              <a:gd name="connsiteY37" fmla="*/ 2393971 h 5045840"/>
              <a:gd name="connsiteX38" fmla="*/ 0 w 6239166"/>
              <a:gd name="connsiteY38" fmla="*/ 1934239 h 5045840"/>
              <a:gd name="connsiteX39" fmla="*/ 0 w 6239166"/>
              <a:gd name="connsiteY39" fmla="*/ 1272673 h 5045840"/>
              <a:gd name="connsiteX40" fmla="*/ 0 w 6239166"/>
              <a:gd name="connsiteY40" fmla="*/ 762482 h 5045840"/>
              <a:gd name="connsiteX41" fmla="*/ 0 w 6239166"/>
              <a:gd name="connsiteY41" fmla="*/ 0 h 504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39166" h="5045840" fill="none" extrusionOk="0">
                <a:moveTo>
                  <a:pt x="0" y="0"/>
                </a:moveTo>
                <a:cubicBezTo>
                  <a:pt x="176826" y="-20464"/>
                  <a:pt x="543195" y="62783"/>
                  <a:pt x="691980" y="0"/>
                </a:cubicBezTo>
                <a:cubicBezTo>
                  <a:pt x="840765" y="-62783"/>
                  <a:pt x="926734" y="15294"/>
                  <a:pt x="1134394" y="0"/>
                </a:cubicBezTo>
                <a:cubicBezTo>
                  <a:pt x="1342054" y="-15294"/>
                  <a:pt x="1418759" y="30183"/>
                  <a:pt x="1701591" y="0"/>
                </a:cubicBezTo>
                <a:cubicBezTo>
                  <a:pt x="1984423" y="-30183"/>
                  <a:pt x="2155626" y="12680"/>
                  <a:pt x="2393571" y="0"/>
                </a:cubicBezTo>
                <a:cubicBezTo>
                  <a:pt x="2631516" y="-12680"/>
                  <a:pt x="2746109" y="53037"/>
                  <a:pt x="3023160" y="0"/>
                </a:cubicBezTo>
                <a:cubicBezTo>
                  <a:pt x="3300211" y="-53037"/>
                  <a:pt x="3457096" y="47572"/>
                  <a:pt x="3652748" y="0"/>
                </a:cubicBezTo>
                <a:cubicBezTo>
                  <a:pt x="3848400" y="-47572"/>
                  <a:pt x="3991268" y="29890"/>
                  <a:pt x="4157553" y="0"/>
                </a:cubicBezTo>
                <a:cubicBezTo>
                  <a:pt x="4323839" y="-29890"/>
                  <a:pt x="4429296" y="45486"/>
                  <a:pt x="4662359" y="0"/>
                </a:cubicBezTo>
                <a:cubicBezTo>
                  <a:pt x="4895422" y="-45486"/>
                  <a:pt x="5105890" y="2678"/>
                  <a:pt x="5291947" y="0"/>
                </a:cubicBezTo>
                <a:cubicBezTo>
                  <a:pt x="5478004" y="-2678"/>
                  <a:pt x="5613062" y="19868"/>
                  <a:pt x="5734361" y="0"/>
                </a:cubicBezTo>
                <a:cubicBezTo>
                  <a:pt x="5855660" y="-19868"/>
                  <a:pt x="6124225" y="2920"/>
                  <a:pt x="6239166" y="0"/>
                </a:cubicBezTo>
                <a:cubicBezTo>
                  <a:pt x="6271728" y="143790"/>
                  <a:pt x="6172764" y="424372"/>
                  <a:pt x="6239166" y="560649"/>
                </a:cubicBezTo>
                <a:cubicBezTo>
                  <a:pt x="6305568" y="696926"/>
                  <a:pt x="6200451" y="819403"/>
                  <a:pt x="6239166" y="1070839"/>
                </a:cubicBezTo>
                <a:cubicBezTo>
                  <a:pt x="6277881" y="1322275"/>
                  <a:pt x="6171129" y="1541029"/>
                  <a:pt x="6239166" y="1732405"/>
                </a:cubicBezTo>
                <a:cubicBezTo>
                  <a:pt x="6307203" y="1923781"/>
                  <a:pt x="6236338" y="2061967"/>
                  <a:pt x="6239166" y="2293054"/>
                </a:cubicBezTo>
                <a:cubicBezTo>
                  <a:pt x="6241994" y="2524141"/>
                  <a:pt x="6197046" y="2558981"/>
                  <a:pt x="6239166" y="2803244"/>
                </a:cubicBezTo>
                <a:cubicBezTo>
                  <a:pt x="6281286" y="3047507"/>
                  <a:pt x="6179872" y="3062827"/>
                  <a:pt x="6239166" y="3313435"/>
                </a:cubicBezTo>
                <a:cubicBezTo>
                  <a:pt x="6298460" y="3564043"/>
                  <a:pt x="6199408" y="3627811"/>
                  <a:pt x="6239166" y="3924542"/>
                </a:cubicBezTo>
                <a:cubicBezTo>
                  <a:pt x="6278924" y="4221273"/>
                  <a:pt x="6225541" y="4216698"/>
                  <a:pt x="6239166" y="4384274"/>
                </a:cubicBezTo>
                <a:cubicBezTo>
                  <a:pt x="6252791" y="4551850"/>
                  <a:pt x="6224362" y="4741564"/>
                  <a:pt x="6239166" y="5045840"/>
                </a:cubicBezTo>
                <a:cubicBezTo>
                  <a:pt x="5992497" y="5073279"/>
                  <a:pt x="5869576" y="5042677"/>
                  <a:pt x="5734361" y="5045840"/>
                </a:cubicBezTo>
                <a:cubicBezTo>
                  <a:pt x="5599146" y="5049003"/>
                  <a:pt x="5439276" y="4990020"/>
                  <a:pt x="5167164" y="5045840"/>
                </a:cubicBezTo>
                <a:cubicBezTo>
                  <a:pt x="4895052" y="5101660"/>
                  <a:pt x="4881234" y="5007394"/>
                  <a:pt x="4599967" y="5045840"/>
                </a:cubicBezTo>
                <a:cubicBezTo>
                  <a:pt x="4318700" y="5084286"/>
                  <a:pt x="4339882" y="4989535"/>
                  <a:pt x="4095162" y="5045840"/>
                </a:cubicBezTo>
                <a:cubicBezTo>
                  <a:pt x="3850442" y="5102145"/>
                  <a:pt x="3813161" y="5017226"/>
                  <a:pt x="3715140" y="5045840"/>
                </a:cubicBezTo>
                <a:cubicBezTo>
                  <a:pt x="3617119" y="5074454"/>
                  <a:pt x="3381678" y="4993712"/>
                  <a:pt x="3147943" y="5045840"/>
                </a:cubicBezTo>
                <a:cubicBezTo>
                  <a:pt x="2914208" y="5097968"/>
                  <a:pt x="2794646" y="4994902"/>
                  <a:pt x="2643138" y="5045840"/>
                </a:cubicBezTo>
                <a:cubicBezTo>
                  <a:pt x="2491631" y="5096778"/>
                  <a:pt x="2429747" y="5024611"/>
                  <a:pt x="2263116" y="5045840"/>
                </a:cubicBezTo>
                <a:cubicBezTo>
                  <a:pt x="2096485" y="5067069"/>
                  <a:pt x="1909748" y="5041434"/>
                  <a:pt x="1820702" y="5045840"/>
                </a:cubicBezTo>
                <a:cubicBezTo>
                  <a:pt x="1731656" y="5050246"/>
                  <a:pt x="1441818" y="5012517"/>
                  <a:pt x="1191114" y="5045840"/>
                </a:cubicBezTo>
                <a:cubicBezTo>
                  <a:pt x="940410" y="5079163"/>
                  <a:pt x="650858" y="4970407"/>
                  <a:pt x="499133" y="5045840"/>
                </a:cubicBezTo>
                <a:cubicBezTo>
                  <a:pt x="347408" y="5121273"/>
                  <a:pt x="132961" y="5033721"/>
                  <a:pt x="0" y="5045840"/>
                </a:cubicBezTo>
                <a:cubicBezTo>
                  <a:pt x="-18353" y="4772621"/>
                  <a:pt x="25295" y="4755883"/>
                  <a:pt x="0" y="4485191"/>
                </a:cubicBezTo>
                <a:cubicBezTo>
                  <a:pt x="-25295" y="4214499"/>
                  <a:pt x="22171" y="4140676"/>
                  <a:pt x="0" y="3823625"/>
                </a:cubicBezTo>
                <a:cubicBezTo>
                  <a:pt x="-22171" y="3506574"/>
                  <a:pt x="46379" y="3467182"/>
                  <a:pt x="0" y="3262977"/>
                </a:cubicBezTo>
                <a:cubicBezTo>
                  <a:pt x="-46379" y="3058772"/>
                  <a:pt x="43598" y="3043665"/>
                  <a:pt x="0" y="2853703"/>
                </a:cubicBezTo>
                <a:cubicBezTo>
                  <a:pt x="-43598" y="2663741"/>
                  <a:pt x="4672" y="2539406"/>
                  <a:pt x="0" y="2393971"/>
                </a:cubicBezTo>
                <a:cubicBezTo>
                  <a:pt x="-4672" y="2248536"/>
                  <a:pt x="9311" y="2028025"/>
                  <a:pt x="0" y="1934239"/>
                </a:cubicBezTo>
                <a:cubicBezTo>
                  <a:pt x="-9311" y="1840453"/>
                  <a:pt x="64606" y="1482840"/>
                  <a:pt x="0" y="1272673"/>
                </a:cubicBezTo>
                <a:cubicBezTo>
                  <a:pt x="-64606" y="1062506"/>
                  <a:pt x="24602" y="973809"/>
                  <a:pt x="0" y="762482"/>
                </a:cubicBezTo>
                <a:cubicBezTo>
                  <a:pt x="-24602" y="551155"/>
                  <a:pt x="74277" y="305205"/>
                  <a:pt x="0" y="0"/>
                </a:cubicBezTo>
                <a:close/>
              </a:path>
              <a:path w="6239166" h="5045840" stroke="0" extrusionOk="0">
                <a:moveTo>
                  <a:pt x="0" y="0"/>
                </a:moveTo>
                <a:cubicBezTo>
                  <a:pt x="158978" y="-20925"/>
                  <a:pt x="502349" y="69102"/>
                  <a:pt x="691980" y="0"/>
                </a:cubicBezTo>
                <a:cubicBezTo>
                  <a:pt x="881611" y="-69102"/>
                  <a:pt x="982413" y="33364"/>
                  <a:pt x="1134394" y="0"/>
                </a:cubicBezTo>
                <a:cubicBezTo>
                  <a:pt x="1286375" y="-33364"/>
                  <a:pt x="1633286" y="43927"/>
                  <a:pt x="1763982" y="0"/>
                </a:cubicBezTo>
                <a:cubicBezTo>
                  <a:pt x="1894678" y="-43927"/>
                  <a:pt x="2150921" y="18118"/>
                  <a:pt x="2331179" y="0"/>
                </a:cubicBezTo>
                <a:cubicBezTo>
                  <a:pt x="2511437" y="-18118"/>
                  <a:pt x="2594250" y="30062"/>
                  <a:pt x="2773593" y="0"/>
                </a:cubicBezTo>
                <a:cubicBezTo>
                  <a:pt x="2952936" y="-30062"/>
                  <a:pt x="3135285" y="4064"/>
                  <a:pt x="3403181" y="0"/>
                </a:cubicBezTo>
                <a:cubicBezTo>
                  <a:pt x="3671077" y="-4064"/>
                  <a:pt x="3882623" y="46975"/>
                  <a:pt x="4032770" y="0"/>
                </a:cubicBezTo>
                <a:cubicBezTo>
                  <a:pt x="4182917" y="-46975"/>
                  <a:pt x="4281883" y="26595"/>
                  <a:pt x="4412792" y="0"/>
                </a:cubicBezTo>
                <a:cubicBezTo>
                  <a:pt x="4543701" y="-26595"/>
                  <a:pt x="4669541" y="41516"/>
                  <a:pt x="4917597" y="0"/>
                </a:cubicBezTo>
                <a:cubicBezTo>
                  <a:pt x="5165653" y="-41516"/>
                  <a:pt x="5297316" y="54937"/>
                  <a:pt x="5422402" y="0"/>
                </a:cubicBezTo>
                <a:cubicBezTo>
                  <a:pt x="5547489" y="-54937"/>
                  <a:pt x="6055713" y="24200"/>
                  <a:pt x="6239166" y="0"/>
                </a:cubicBezTo>
                <a:cubicBezTo>
                  <a:pt x="6250410" y="201990"/>
                  <a:pt x="6216713" y="304714"/>
                  <a:pt x="6239166" y="409274"/>
                </a:cubicBezTo>
                <a:cubicBezTo>
                  <a:pt x="6261619" y="513834"/>
                  <a:pt x="6231345" y="768901"/>
                  <a:pt x="6239166" y="1020381"/>
                </a:cubicBezTo>
                <a:cubicBezTo>
                  <a:pt x="6246987" y="1271861"/>
                  <a:pt x="6214812" y="1366920"/>
                  <a:pt x="6239166" y="1581030"/>
                </a:cubicBezTo>
                <a:cubicBezTo>
                  <a:pt x="6263520" y="1795140"/>
                  <a:pt x="6235580" y="1863079"/>
                  <a:pt x="6239166" y="2091220"/>
                </a:cubicBezTo>
                <a:cubicBezTo>
                  <a:pt x="6242752" y="2319361"/>
                  <a:pt x="6185485" y="2419276"/>
                  <a:pt x="6239166" y="2601411"/>
                </a:cubicBezTo>
                <a:cubicBezTo>
                  <a:pt x="6292847" y="2783546"/>
                  <a:pt x="6231693" y="2904097"/>
                  <a:pt x="6239166" y="3010685"/>
                </a:cubicBezTo>
                <a:cubicBezTo>
                  <a:pt x="6246639" y="3117273"/>
                  <a:pt x="6221138" y="3316250"/>
                  <a:pt x="6239166" y="3520875"/>
                </a:cubicBezTo>
                <a:cubicBezTo>
                  <a:pt x="6257194" y="3725500"/>
                  <a:pt x="6222045" y="3754210"/>
                  <a:pt x="6239166" y="3930149"/>
                </a:cubicBezTo>
                <a:cubicBezTo>
                  <a:pt x="6256287" y="4106088"/>
                  <a:pt x="6236819" y="4632035"/>
                  <a:pt x="6239166" y="5045840"/>
                </a:cubicBezTo>
                <a:cubicBezTo>
                  <a:pt x="6050053" y="5091154"/>
                  <a:pt x="5996348" y="5033023"/>
                  <a:pt x="5796752" y="5045840"/>
                </a:cubicBezTo>
                <a:cubicBezTo>
                  <a:pt x="5597156" y="5058657"/>
                  <a:pt x="5392601" y="5038939"/>
                  <a:pt x="5167164" y="5045840"/>
                </a:cubicBezTo>
                <a:cubicBezTo>
                  <a:pt x="4941727" y="5052741"/>
                  <a:pt x="4834120" y="5035574"/>
                  <a:pt x="4599967" y="5045840"/>
                </a:cubicBezTo>
                <a:cubicBezTo>
                  <a:pt x="4365814" y="5056106"/>
                  <a:pt x="4090510" y="4978108"/>
                  <a:pt x="3907987" y="5045840"/>
                </a:cubicBezTo>
                <a:cubicBezTo>
                  <a:pt x="3725464" y="5113572"/>
                  <a:pt x="3616288" y="5018615"/>
                  <a:pt x="3340790" y="5045840"/>
                </a:cubicBezTo>
                <a:cubicBezTo>
                  <a:pt x="3065292" y="5073065"/>
                  <a:pt x="3084680" y="4999259"/>
                  <a:pt x="2898376" y="5045840"/>
                </a:cubicBezTo>
                <a:cubicBezTo>
                  <a:pt x="2712072" y="5092421"/>
                  <a:pt x="2550435" y="5033291"/>
                  <a:pt x="2268788" y="5045840"/>
                </a:cubicBezTo>
                <a:cubicBezTo>
                  <a:pt x="1987141" y="5058389"/>
                  <a:pt x="2028201" y="5004383"/>
                  <a:pt x="1888766" y="5045840"/>
                </a:cubicBezTo>
                <a:cubicBezTo>
                  <a:pt x="1749331" y="5087297"/>
                  <a:pt x="1526084" y="4994592"/>
                  <a:pt x="1383960" y="5045840"/>
                </a:cubicBezTo>
                <a:cubicBezTo>
                  <a:pt x="1241836" y="5097088"/>
                  <a:pt x="1088424" y="5017912"/>
                  <a:pt x="941547" y="5045840"/>
                </a:cubicBezTo>
                <a:cubicBezTo>
                  <a:pt x="794670" y="5073768"/>
                  <a:pt x="241581" y="5036977"/>
                  <a:pt x="0" y="5045840"/>
                </a:cubicBezTo>
                <a:cubicBezTo>
                  <a:pt x="-29808" y="4862801"/>
                  <a:pt x="17164" y="4737307"/>
                  <a:pt x="0" y="4636566"/>
                </a:cubicBezTo>
                <a:cubicBezTo>
                  <a:pt x="-17164" y="4535825"/>
                  <a:pt x="33709" y="4199061"/>
                  <a:pt x="0" y="4075917"/>
                </a:cubicBezTo>
                <a:cubicBezTo>
                  <a:pt x="-33709" y="3952773"/>
                  <a:pt x="47989" y="3716876"/>
                  <a:pt x="0" y="3515269"/>
                </a:cubicBezTo>
                <a:cubicBezTo>
                  <a:pt x="-47989" y="3313662"/>
                  <a:pt x="29363" y="3145776"/>
                  <a:pt x="0" y="3005078"/>
                </a:cubicBezTo>
                <a:cubicBezTo>
                  <a:pt x="-29363" y="2864380"/>
                  <a:pt x="8586" y="2651080"/>
                  <a:pt x="0" y="2343512"/>
                </a:cubicBezTo>
                <a:cubicBezTo>
                  <a:pt x="-8586" y="2035944"/>
                  <a:pt x="29802" y="2039523"/>
                  <a:pt x="0" y="1883780"/>
                </a:cubicBezTo>
                <a:cubicBezTo>
                  <a:pt x="-29802" y="1728037"/>
                  <a:pt x="9374" y="1596490"/>
                  <a:pt x="0" y="1424048"/>
                </a:cubicBezTo>
                <a:cubicBezTo>
                  <a:pt x="-9374" y="1251606"/>
                  <a:pt x="11104" y="1158174"/>
                  <a:pt x="0" y="913858"/>
                </a:cubicBezTo>
                <a:cubicBezTo>
                  <a:pt x="-11104" y="669542"/>
                  <a:pt x="16053" y="603024"/>
                  <a:pt x="0" y="504584"/>
                </a:cubicBezTo>
                <a:cubicBezTo>
                  <a:pt x="-16053" y="406144"/>
                  <a:pt x="41676" y="110576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625618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1F0EE-6139-4F6A-84A4-048CF75160F3}"/>
              </a:ext>
            </a:extLst>
          </p:cNvPr>
          <p:cNvSpPr txBox="1"/>
          <p:nvPr/>
        </p:nvSpPr>
        <p:spPr>
          <a:xfrm>
            <a:off x="648586" y="648587"/>
            <a:ext cx="4742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Выберем материалы для строительства дома</a:t>
            </a:r>
          </a:p>
        </p:txBody>
      </p:sp>
    </p:spTree>
    <p:extLst>
      <p:ext uri="{BB962C8B-B14F-4D97-AF65-F5344CB8AC3E}">
        <p14:creationId xmlns:p14="http://schemas.microsoft.com/office/powerpoint/2010/main" val="37302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" y="2858309"/>
            <a:ext cx="2298197" cy="32979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6A95E8-2313-47DE-8809-E8A8E23ED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65" y="924375"/>
            <a:ext cx="5943015" cy="5009249"/>
          </a:xfrm>
          <a:custGeom>
            <a:avLst/>
            <a:gdLst>
              <a:gd name="connsiteX0" fmla="*/ 0 w 5943015"/>
              <a:gd name="connsiteY0" fmla="*/ 0 h 5009249"/>
              <a:gd name="connsiteX1" fmla="*/ 713162 w 5943015"/>
              <a:gd name="connsiteY1" fmla="*/ 0 h 5009249"/>
              <a:gd name="connsiteX2" fmla="*/ 1188603 w 5943015"/>
              <a:gd name="connsiteY2" fmla="*/ 0 h 5009249"/>
              <a:gd name="connsiteX3" fmla="*/ 1842335 w 5943015"/>
              <a:gd name="connsiteY3" fmla="*/ 0 h 5009249"/>
              <a:gd name="connsiteX4" fmla="*/ 2496066 w 5943015"/>
              <a:gd name="connsiteY4" fmla="*/ 0 h 5009249"/>
              <a:gd name="connsiteX5" fmla="*/ 3149798 w 5943015"/>
              <a:gd name="connsiteY5" fmla="*/ 0 h 5009249"/>
              <a:gd name="connsiteX6" fmla="*/ 3684669 w 5943015"/>
              <a:gd name="connsiteY6" fmla="*/ 0 h 5009249"/>
              <a:gd name="connsiteX7" fmla="*/ 4397831 w 5943015"/>
              <a:gd name="connsiteY7" fmla="*/ 0 h 5009249"/>
              <a:gd name="connsiteX8" fmla="*/ 5110993 w 5943015"/>
              <a:gd name="connsiteY8" fmla="*/ 0 h 5009249"/>
              <a:gd name="connsiteX9" fmla="*/ 5943015 w 5943015"/>
              <a:gd name="connsiteY9" fmla="*/ 0 h 5009249"/>
              <a:gd name="connsiteX10" fmla="*/ 5943015 w 5943015"/>
              <a:gd name="connsiteY10" fmla="*/ 506491 h 5009249"/>
              <a:gd name="connsiteX11" fmla="*/ 5943015 w 5943015"/>
              <a:gd name="connsiteY11" fmla="*/ 1113166 h 5009249"/>
              <a:gd name="connsiteX12" fmla="*/ 5943015 w 5943015"/>
              <a:gd name="connsiteY12" fmla="*/ 1519472 h 5009249"/>
              <a:gd name="connsiteX13" fmla="*/ 5943015 w 5943015"/>
              <a:gd name="connsiteY13" fmla="*/ 2025963 h 5009249"/>
              <a:gd name="connsiteX14" fmla="*/ 5943015 w 5943015"/>
              <a:gd name="connsiteY14" fmla="*/ 2682731 h 5009249"/>
              <a:gd name="connsiteX15" fmla="*/ 5943015 w 5943015"/>
              <a:gd name="connsiteY15" fmla="*/ 3239314 h 5009249"/>
              <a:gd name="connsiteX16" fmla="*/ 5943015 w 5943015"/>
              <a:gd name="connsiteY16" fmla="*/ 3695713 h 5009249"/>
              <a:gd name="connsiteX17" fmla="*/ 5943015 w 5943015"/>
              <a:gd name="connsiteY17" fmla="*/ 4352481 h 5009249"/>
              <a:gd name="connsiteX18" fmla="*/ 5943015 w 5943015"/>
              <a:gd name="connsiteY18" fmla="*/ 5009249 h 5009249"/>
              <a:gd name="connsiteX19" fmla="*/ 5408144 w 5943015"/>
              <a:gd name="connsiteY19" fmla="*/ 5009249 h 5009249"/>
              <a:gd name="connsiteX20" fmla="*/ 4932702 w 5943015"/>
              <a:gd name="connsiteY20" fmla="*/ 5009249 h 5009249"/>
              <a:gd name="connsiteX21" fmla="*/ 4516691 w 5943015"/>
              <a:gd name="connsiteY21" fmla="*/ 5009249 h 5009249"/>
              <a:gd name="connsiteX22" fmla="*/ 3803530 w 5943015"/>
              <a:gd name="connsiteY22" fmla="*/ 5009249 h 5009249"/>
              <a:gd name="connsiteX23" fmla="*/ 3268658 w 5943015"/>
              <a:gd name="connsiteY23" fmla="*/ 5009249 h 5009249"/>
              <a:gd name="connsiteX24" fmla="*/ 2614927 w 5943015"/>
              <a:gd name="connsiteY24" fmla="*/ 5009249 h 5009249"/>
              <a:gd name="connsiteX25" fmla="*/ 2020625 w 5943015"/>
              <a:gd name="connsiteY25" fmla="*/ 5009249 h 5009249"/>
              <a:gd name="connsiteX26" fmla="*/ 1366893 w 5943015"/>
              <a:gd name="connsiteY26" fmla="*/ 5009249 h 5009249"/>
              <a:gd name="connsiteX27" fmla="*/ 653732 w 5943015"/>
              <a:gd name="connsiteY27" fmla="*/ 5009249 h 5009249"/>
              <a:gd name="connsiteX28" fmla="*/ 0 w 5943015"/>
              <a:gd name="connsiteY28" fmla="*/ 5009249 h 5009249"/>
              <a:gd name="connsiteX29" fmla="*/ 0 w 5943015"/>
              <a:gd name="connsiteY29" fmla="*/ 4402573 h 5009249"/>
              <a:gd name="connsiteX30" fmla="*/ 0 w 5943015"/>
              <a:gd name="connsiteY30" fmla="*/ 3946175 h 5009249"/>
              <a:gd name="connsiteX31" fmla="*/ 0 w 5943015"/>
              <a:gd name="connsiteY31" fmla="*/ 3389592 h 5009249"/>
              <a:gd name="connsiteX32" fmla="*/ 0 w 5943015"/>
              <a:gd name="connsiteY32" fmla="*/ 2883101 h 5009249"/>
              <a:gd name="connsiteX33" fmla="*/ 0 w 5943015"/>
              <a:gd name="connsiteY33" fmla="*/ 2476795 h 5009249"/>
              <a:gd name="connsiteX34" fmla="*/ 0 w 5943015"/>
              <a:gd name="connsiteY34" fmla="*/ 2020397 h 5009249"/>
              <a:gd name="connsiteX35" fmla="*/ 0 w 5943015"/>
              <a:gd name="connsiteY35" fmla="*/ 1614091 h 5009249"/>
              <a:gd name="connsiteX36" fmla="*/ 0 w 5943015"/>
              <a:gd name="connsiteY36" fmla="*/ 957323 h 5009249"/>
              <a:gd name="connsiteX37" fmla="*/ 0 w 5943015"/>
              <a:gd name="connsiteY37" fmla="*/ 551017 h 5009249"/>
              <a:gd name="connsiteX38" fmla="*/ 0 w 5943015"/>
              <a:gd name="connsiteY38" fmla="*/ 0 h 50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43015" h="5009249" fill="none" extrusionOk="0">
                <a:moveTo>
                  <a:pt x="0" y="0"/>
                </a:moveTo>
                <a:cubicBezTo>
                  <a:pt x="312714" y="-81726"/>
                  <a:pt x="422803" y="81915"/>
                  <a:pt x="713162" y="0"/>
                </a:cubicBezTo>
                <a:cubicBezTo>
                  <a:pt x="1003521" y="-81915"/>
                  <a:pt x="1030663" y="55939"/>
                  <a:pt x="1188603" y="0"/>
                </a:cubicBezTo>
                <a:cubicBezTo>
                  <a:pt x="1346543" y="-55939"/>
                  <a:pt x="1692557" y="31126"/>
                  <a:pt x="1842335" y="0"/>
                </a:cubicBezTo>
                <a:cubicBezTo>
                  <a:pt x="1992113" y="-31126"/>
                  <a:pt x="2258910" y="33982"/>
                  <a:pt x="2496066" y="0"/>
                </a:cubicBezTo>
                <a:cubicBezTo>
                  <a:pt x="2733222" y="-33982"/>
                  <a:pt x="2835582" y="7095"/>
                  <a:pt x="3149798" y="0"/>
                </a:cubicBezTo>
                <a:cubicBezTo>
                  <a:pt x="3464014" y="-7095"/>
                  <a:pt x="3438010" y="55252"/>
                  <a:pt x="3684669" y="0"/>
                </a:cubicBezTo>
                <a:cubicBezTo>
                  <a:pt x="3931328" y="-55252"/>
                  <a:pt x="4092392" y="58880"/>
                  <a:pt x="4397831" y="0"/>
                </a:cubicBezTo>
                <a:cubicBezTo>
                  <a:pt x="4703270" y="-58880"/>
                  <a:pt x="4921256" y="17825"/>
                  <a:pt x="5110993" y="0"/>
                </a:cubicBezTo>
                <a:cubicBezTo>
                  <a:pt x="5300730" y="-17825"/>
                  <a:pt x="5712306" y="35522"/>
                  <a:pt x="5943015" y="0"/>
                </a:cubicBezTo>
                <a:cubicBezTo>
                  <a:pt x="5988525" y="242743"/>
                  <a:pt x="5927806" y="254749"/>
                  <a:pt x="5943015" y="506491"/>
                </a:cubicBezTo>
                <a:cubicBezTo>
                  <a:pt x="5958224" y="758233"/>
                  <a:pt x="5934344" y="869490"/>
                  <a:pt x="5943015" y="1113166"/>
                </a:cubicBezTo>
                <a:cubicBezTo>
                  <a:pt x="5951686" y="1356842"/>
                  <a:pt x="5900261" y="1429896"/>
                  <a:pt x="5943015" y="1519472"/>
                </a:cubicBezTo>
                <a:cubicBezTo>
                  <a:pt x="5985769" y="1609048"/>
                  <a:pt x="5921350" y="1869324"/>
                  <a:pt x="5943015" y="2025963"/>
                </a:cubicBezTo>
                <a:cubicBezTo>
                  <a:pt x="5964680" y="2182602"/>
                  <a:pt x="5896904" y="2441532"/>
                  <a:pt x="5943015" y="2682731"/>
                </a:cubicBezTo>
                <a:cubicBezTo>
                  <a:pt x="5989126" y="2923930"/>
                  <a:pt x="5922948" y="3008084"/>
                  <a:pt x="5943015" y="3239314"/>
                </a:cubicBezTo>
                <a:cubicBezTo>
                  <a:pt x="5963082" y="3470544"/>
                  <a:pt x="5941472" y="3548688"/>
                  <a:pt x="5943015" y="3695713"/>
                </a:cubicBezTo>
                <a:cubicBezTo>
                  <a:pt x="5944558" y="3842738"/>
                  <a:pt x="5880284" y="4090041"/>
                  <a:pt x="5943015" y="4352481"/>
                </a:cubicBezTo>
                <a:cubicBezTo>
                  <a:pt x="6005746" y="4614921"/>
                  <a:pt x="5889131" y="4821219"/>
                  <a:pt x="5943015" y="5009249"/>
                </a:cubicBezTo>
                <a:cubicBezTo>
                  <a:pt x="5798019" y="5030339"/>
                  <a:pt x="5565041" y="4992909"/>
                  <a:pt x="5408144" y="5009249"/>
                </a:cubicBezTo>
                <a:cubicBezTo>
                  <a:pt x="5251247" y="5025589"/>
                  <a:pt x="5046494" y="4986243"/>
                  <a:pt x="4932702" y="5009249"/>
                </a:cubicBezTo>
                <a:cubicBezTo>
                  <a:pt x="4818910" y="5032255"/>
                  <a:pt x="4706996" y="4992071"/>
                  <a:pt x="4516691" y="5009249"/>
                </a:cubicBezTo>
                <a:cubicBezTo>
                  <a:pt x="4326386" y="5026427"/>
                  <a:pt x="4043875" y="4983482"/>
                  <a:pt x="3803530" y="5009249"/>
                </a:cubicBezTo>
                <a:cubicBezTo>
                  <a:pt x="3563185" y="5035016"/>
                  <a:pt x="3516667" y="4966730"/>
                  <a:pt x="3268658" y="5009249"/>
                </a:cubicBezTo>
                <a:cubicBezTo>
                  <a:pt x="3020649" y="5051768"/>
                  <a:pt x="2854436" y="4938741"/>
                  <a:pt x="2614927" y="5009249"/>
                </a:cubicBezTo>
                <a:cubicBezTo>
                  <a:pt x="2375418" y="5079757"/>
                  <a:pt x="2307376" y="4997250"/>
                  <a:pt x="2020625" y="5009249"/>
                </a:cubicBezTo>
                <a:cubicBezTo>
                  <a:pt x="1733874" y="5021248"/>
                  <a:pt x="1573094" y="5003642"/>
                  <a:pt x="1366893" y="5009249"/>
                </a:cubicBezTo>
                <a:cubicBezTo>
                  <a:pt x="1160692" y="5014856"/>
                  <a:pt x="818092" y="4940675"/>
                  <a:pt x="653732" y="5009249"/>
                </a:cubicBezTo>
                <a:cubicBezTo>
                  <a:pt x="489372" y="5077823"/>
                  <a:pt x="262220" y="4977227"/>
                  <a:pt x="0" y="5009249"/>
                </a:cubicBezTo>
                <a:cubicBezTo>
                  <a:pt x="-58836" y="4763740"/>
                  <a:pt x="14905" y="4529681"/>
                  <a:pt x="0" y="4402573"/>
                </a:cubicBezTo>
                <a:cubicBezTo>
                  <a:pt x="-14905" y="4275465"/>
                  <a:pt x="23697" y="4109831"/>
                  <a:pt x="0" y="3946175"/>
                </a:cubicBezTo>
                <a:cubicBezTo>
                  <a:pt x="-23697" y="3782519"/>
                  <a:pt x="43233" y="3533636"/>
                  <a:pt x="0" y="3389592"/>
                </a:cubicBezTo>
                <a:cubicBezTo>
                  <a:pt x="-43233" y="3245548"/>
                  <a:pt x="26982" y="3045917"/>
                  <a:pt x="0" y="2883101"/>
                </a:cubicBezTo>
                <a:cubicBezTo>
                  <a:pt x="-26982" y="2720285"/>
                  <a:pt x="29915" y="2583917"/>
                  <a:pt x="0" y="2476795"/>
                </a:cubicBezTo>
                <a:cubicBezTo>
                  <a:pt x="-29915" y="2369673"/>
                  <a:pt x="16016" y="2223027"/>
                  <a:pt x="0" y="2020397"/>
                </a:cubicBezTo>
                <a:cubicBezTo>
                  <a:pt x="-16016" y="1817767"/>
                  <a:pt x="7980" y="1716426"/>
                  <a:pt x="0" y="1614091"/>
                </a:cubicBezTo>
                <a:cubicBezTo>
                  <a:pt x="-7980" y="1511756"/>
                  <a:pt x="32978" y="1241072"/>
                  <a:pt x="0" y="957323"/>
                </a:cubicBezTo>
                <a:cubicBezTo>
                  <a:pt x="-32978" y="673574"/>
                  <a:pt x="20376" y="739098"/>
                  <a:pt x="0" y="551017"/>
                </a:cubicBezTo>
                <a:cubicBezTo>
                  <a:pt x="-20376" y="362936"/>
                  <a:pt x="60776" y="138279"/>
                  <a:pt x="0" y="0"/>
                </a:cubicBezTo>
                <a:close/>
              </a:path>
              <a:path w="5943015" h="5009249" stroke="0" extrusionOk="0">
                <a:moveTo>
                  <a:pt x="0" y="0"/>
                </a:moveTo>
                <a:cubicBezTo>
                  <a:pt x="142734" y="-9745"/>
                  <a:pt x="297986" y="18119"/>
                  <a:pt x="416011" y="0"/>
                </a:cubicBezTo>
                <a:cubicBezTo>
                  <a:pt x="534036" y="-18119"/>
                  <a:pt x="951024" y="39996"/>
                  <a:pt x="1129173" y="0"/>
                </a:cubicBezTo>
                <a:cubicBezTo>
                  <a:pt x="1307322" y="-39996"/>
                  <a:pt x="1405669" y="37724"/>
                  <a:pt x="1604614" y="0"/>
                </a:cubicBezTo>
                <a:cubicBezTo>
                  <a:pt x="1803559" y="-37724"/>
                  <a:pt x="1973144" y="3071"/>
                  <a:pt x="2198916" y="0"/>
                </a:cubicBezTo>
                <a:cubicBezTo>
                  <a:pt x="2424688" y="-3071"/>
                  <a:pt x="2504814" y="27903"/>
                  <a:pt x="2793217" y="0"/>
                </a:cubicBezTo>
                <a:cubicBezTo>
                  <a:pt x="3081620" y="-27903"/>
                  <a:pt x="3123681" y="24646"/>
                  <a:pt x="3268658" y="0"/>
                </a:cubicBezTo>
                <a:cubicBezTo>
                  <a:pt x="3413635" y="-24646"/>
                  <a:pt x="3641138" y="12305"/>
                  <a:pt x="3862960" y="0"/>
                </a:cubicBezTo>
                <a:cubicBezTo>
                  <a:pt x="4084782" y="-12305"/>
                  <a:pt x="4326864" y="38906"/>
                  <a:pt x="4516691" y="0"/>
                </a:cubicBezTo>
                <a:cubicBezTo>
                  <a:pt x="4706518" y="-38906"/>
                  <a:pt x="4927890" y="29082"/>
                  <a:pt x="5229853" y="0"/>
                </a:cubicBezTo>
                <a:cubicBezTo>
                  <a:pt x="5531816" y="-29082"/>
                  <a:pt x="5668972" y="74676"/>
                  <a:pt x="5943015" y="0"/>
                </a:cubicBezTo>
                <a:cubicBezTo>
                  <a:pt x="5978839" y="191319"/>
                  <a:pt x="5884301" y="411257"/>
                  <a:pt x="5943015" y="656768"/>
                </a:cubicBezTo>
                <a:cubicBezTo>
                  <a:pt x="6001729" y="902279"/>
                  <a:pt x="5934544" y="972879"/>
                  <a:pt x="5943015" y="1263444"/>
                </a:cubicBezTo>
                <a:cubicBezTo>
                  <a:pt x="5951486" y="1554009"/>
                  <a:pt x="5936646" y="1631433"/>
                  <a:pt x="5943015" y="1920212"/>
                </a:cubicBezTo>
                <a:cubicBezTo>
                  <a:pt x="5949384" y="2208991"/>
                  <a:pt x="5889332" y="2257681"/>
                  <a:pt x="5943015" y="2426703"/>
                </a:cubicBezTo>
                <a:cubicBezTo>
                  <a:pt x="5996698" y="2595725"/>
                  <a:pt x="5897061" y="2664857"/>
                  <a:pt x="5943015" y="2833009"/>
                </a:cubicBezTo>
                <a:cubicBezTo>
                  <a:pt x="5988969" y="3001161"/>
                  <a:pt x="5911484" y="3212200"/>
                  <a:pt x="5943015" y="3389592"/>
                </a:cubicBezTo>
                <a:cubicBezTo>
                  <a:pt x="5974546" y="3566984"/>
                  <a:pt x="5938251" y="3859984"/>
                  <a:pt x="5943015" y="4046360"/>
                </a:cubicBezTo>
                <a:cubicBezTo>
                  <a:pt x="5947779" y="4232736"/>
                  <a:pt x="5934564" y="4372918"/>
                  <a:pt x="5943015" y="4502758"/>
                </a:cubicBezTo>
                <a:cubicBezTo>
                  <a:pt x="5951466" y="4632598"/>
                  <a:pt x="5910502" y="4878717"/>
                  <a:pt x="5943015" y="5009249"/>
                </a:cubicBezTo>
                <a:cubicBezTo>
                  <a:pt x="5694983" y="5023499"/>
                  <a:pt x="5529701" y="4999968"/>
                  <a:pt x="5289283" y="5009249"/>
                </a:cubicBezTo>
                <a:cubicBezTo>
                  <a:pt x="5048865" y="5018530"/>
                  <a:pt x="4880353" y="4956693"/>
                  <a:pt x="4576122" y="5009249"/>
                </a:cubicBezTo>
                <a:cubicBezTo>
                  <a:pt x="4271891" y="5061805"/>
                  <a:pt x="4333528" y="4978051"/>
                  <a:pt x="4160110" y="5009249"/>
                </a:cubicBezTo>
                <a:cubicBezTo>
                  <a:pt x="3986692" y="5040447"/>
                  <a:pt x="3837128" y="4969183"/>
                  <a:pt x="3625239" y="5009249"/>
                </a:cubicBezTo>
                <a:cubicBezTo>
                  <a:pt x="3413350" y="5049315"/>
                  <a:pt x="3176406" y="4959130"/>
                  <a:pt x="3030938" y="5009249"/>
                </a:cubicBezTo>
                <a:cubicBezTo>
                  <a:pt x="2885470" y="5059368"/>
                  <a:pt x="2638530" y="4966713"/>
                  <a:pt x="2496066" y="5009249"/>
                </a:cubicBezTo>
                <a:cubicBezTo>
                  <a:pt x="2353602" y="5051785"/>
                  <a:pt x="2090266" y="4997529"/>
                  <a:pt x="1782904" y="5009249"/>
                </a:cubicBezTo>
                <a:cubicBezTo>
                  <a:pt x="1475542" y="5020969"/>
                  <a:pt x="1408210" y="4958912"/>
                  <a:pt x="1307463" y="5009249"/>
                </a:cubicBezTo>
                <a:cubicBezTo>
                  <a:pt x="1206716" y="5059586"/>
                  <a:pt x="896183" y="4975637"/>
                  <a:pt x="713162" y="5009249"/>
                </a:cubicBezTo>
                <a:cubicBezTo>
                  <a:pt x="530141" y="5042861"/>
                  <a:pt x="325738" y="5005181"/>
                  <a:pt x="0" y="5009249"/>
                </a:cubicBezTo>
                <a:cubicBezTo>
                  <a:pt x="-40082" y="4790042"/>
                  <a:pt x="10692" y="4585045"/>
                  <a:pt x="0" y="4352481"/>
                </a:cubicBezTo>
                <a:cubicBezTo>
                  <a:pt x="-10692" y="4119917"/>
                  <a:pt x="18422" y="3933071"/>
                  <a:pt x="0" y="3745805"/>
                </a:cubicBezTo>
                <a:cubicBezTo>
                  <a:pt x="-18422" y="3558539"/>
                  <a:pt x="11517" y="3253922"/>
                  <a:pt x="0" y="3089037"/>
                </a:cubicBezTo>
                <a:cubicBezTo>
                  <a:pt x="-11517" y="2924152"/>
                  <a:pt x="24056" y="2727535"/>
                  <a:pt x="0" y="2632639"/>
                </a:cubicBezTo>
                <a:cubicBezTo>
                  <a:pt x="-24056" y="2537743"/>
                  <a:pt x="21549" y="2366915"/>
                  <a:pt x="0" y="2226333"/>
                </a:cubicBezTo>
                <a:cubicBezTo>
                  <a:pt x="-21549" y="2085751"/>
                  <a:pt x="34795" y="1891414"/>
                  <a:pt x="0" y="1769935"/>
                </a:cubicBezTo>
                <a:cubicBezTo>
                  <a:pt x="-34795" y="1648456"/>
                  <a:pt x="45827" y="1414100"/>
                  <a:pt x="0" y="1213351"/>
                </a:cubicBezTo>
                <a:cubicBezTo>
                  <a:pt x="-45827" y="1012602"/>
                  <a:pt x="17262" y="799447"/>
                  <a:pt x="0" y="556583"/>
                </a:cubicBezTo>
                <a:cubicBezTo>
                  <a:pt x="-17262" y="313719"/>
                  <a:pt x="59089" y="204958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090929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6E8D2-2109-4B75-90CA-915C81193DEF}"/>
              </a:ext>
            </a:extLst>
          </p:cNvPr>
          <p:cNvSpPr txBox="1"/>
          <p:nvPr/>
        </p:nvSpPr>
        <p:spPr>
          <a:xfrm>
            <a:off x="582575" y="844623"/>
            <a:ext cx="511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части дома</a:t>
            </a:r>
          </a:p>
        </p:txBody>
      </p:sp>
    </p:spTree>
    <p:extLst>
      <p:ext uri="{BB962C8B-B14F-4D97-AF65-F5344CB8AC3E}">
        <p14:creationId xmlns:p14="http://schemas.microsoft.com/office/powerpoint/2010/main" val="37461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22EFD-35FA-4C46-A5D0-89B5196DFED6}"/>
              </a:ext>
            </a:extLst>
          </p:cNvPr>
          <p:cNvSpPr txBox="1"/>
          <p:nvPr/>
        </p:nvSpPr>
        <p:spPr>
          <a:xfrm>
            <a:off x="2700670" y="276447"/>
            <a:ext cx="86017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безопасности перед началом занятий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материалы и инструменты.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Внимательно выслушать инструктаж по ТБ при выполнении работы.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слабом зрении надеть очки.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Надеть рабочую одежду – нарукавники, фартук.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безопасности во время занятий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делать резких движений во время работы.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пользоваться инструментами, правила с которыми не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изучены.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Соблюдать порядок на рабочем месте и дисциплину.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Раскладывать инструменты и оборудование в указанном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Осторожно пользоваться красками и необходимыми на уроке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материалами.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A5417B-8A74-458F-9CDC-AD0C8230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3280144"/>
            <a:ext cx="229839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2DE834-615B-4FD8-8EFC-90180C96BB83}"/>
              </a:ext>
            </a:extLst>
          </p:cNvPr>
          <p:cNvSpPr txBox="1"/>
          <p:nvPr/>
        </p:nvSpPr>
        <p:spPr>
          <a:xfrm>
            <a:off x="1711842" y="212651"/>
            <a:ext cx="90802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работе с ножницами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держать ножницы концами вверх.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ножницы в открытом виде.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ножницы на стол так, чтоб они не свешивались на край стола.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ножницы нужно в закрытом виде кольцами в сторону другого человека.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резать ножницами на ходу.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резания удерживать материал надо левой рукой так, чтобы пальцы были в стороне от лезвий ножниц.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B431E1-14E1-41FA-A025-15F93FE61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4" y="3560057"/>
            <a:ext cx="2298197" cy="32979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0A6FBB-DD8D-44CB-A277-742A539B0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71" y="2990106"/>
            <a:ext cx="1642875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836A4-1156-4367-BD97-398B1C73E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67" y="925032"/>
            <a:ext cx="6661777" cy="4572000"/>
          </a:xfrm>
          <a:custGeom>
            <a:avLst/>
            <a:gdLst>
              <a:gd name="connsiteX0" fmla="*/ 0 w 6661777"/>
              <a:gd name="connsiteY0" fmla="*/ 0 h 4572000"/>
              <a:gd name="connsiteX1" fmla="*/ 421913 w 6661777"/>
              <a:gd name="connsiteY1" fmla="*/ 0 h 4572000"/>
              <a:gd name="connsiteX2" fmla="*/ 977061 w 6661777"/>
              <a:gd name="connsiteY2" fmla="*/ 0 h 4572000"/>
              <a:gd name="connsiteX3" fmla="*/ 1665444 w 6661777"/>
              <a:gd name="connsiteY3" fmla="*/ 0 h 4572000"/>
              <a:gd name="connsiteX4" fmla="*/ 2153975 w 6661777"/>
              <a:gd name="connsiteY4" fmla="*/ 0 h 4572000"/>
              <a:gd name="connsiteX5" fmla="*/ 2575887 w 6661777"/>
              <a:gd name="connsiteY5" fmla="*/ 0 h 4572000"/>
              <a:gd name="connsiteX6" fmla="*/ 3131035 w 6661777"/>
              <a:gd name="connsiteY6" fmla="*/ 0 h 4572000"/>
              <a:gd name="connsiteX7" fmla="*/ 3552948 w 6661777"/>
              <a:gd name="connsiteY7" fmla="*/ 0 h 4572000"/>
              <a:gd name="connsiteX8" fmla="*/ 4108096 w 6661777"/>
              <a:gd name="connsiteY8" fmla="*/ 0 h 4572000"/>
              <a:gd name="connsiteX9" fmla="*/ 4596626 w 6661777"/>
              <a:gd name="connsiteY9" fmla="*/ 0 h 4572000"/>
              <a:gd name="connsiteX10" fmla="*/ 5151774 w 6661777"/>
              <a:gd name="connsiteY10" fmla="*/ 0 h 4572000"/>
              <a:gd name="connsiteX11" fmla="*/ 5706922 w 6661777"/>
              <a:gd name="connsiteY11" fmla="*/ 0 h 4572000"/>
              <a:gd name="connsiteX12" fmla="*/ 6661777 w 6661777"/>
              <a:gd name="connsiteY12" fmla="*/ 0 h 4572000"/>
              <a:gd name="connsiteX13" fmla="*/ 6661777 w 6661777"/>
              <a:gd name="connsiteY13" fmla="*/ 434340 h 4572000"/>
              <a:gd name="connsiteX14" fmla="*/ 6661777 w 6661777"/>
              <a:gd name="connsiteY14" fmla="*/ 1097280 h 4572000"/>
              <a:gd name="connsiteX15" fmla="*/ 6661777 w 6661777"/>
              <a:gd name="connsiteY15" fmla="*/ 1668780 h 4572000"/>
              <a:gd name="connsiteX16" fmla="*/ 6661777 w 6661777"/>
              <a:gd name="connsiteY16" fmla="*/ 2148840 h 4572000"/>
              <a:gd name="connsiteX17" fmla="*/ 6661777 w 6661777"/>
              <a:gd name="connsiteY17" fmla="*/ 2628900 h 4572000"/>
              <a:gd name="connsiteX18" fmla="*/ 6661777 w 6661777"/>
              <a:gd name="connsiteY18" fmla="*/ 3291840 h 4572000"/>
              <a:gd name="connsiteX19" fmla="*/ 6661777 w 6661777"/>
              <a:gd name="connsiteY19" fmla="*/ 3817620 h 4572000"/>
              <a:gd name="connsiteX20" fmla="*/ 6661777 w 6661777"/>
              <a:gd name="connsiteY20" fmla="*/ 4572000 h 4572000"/>
              <a:gd name="connsiteX21" fmla="*/ 5973393 w 6661777"/>
              <a:gd name="connsiteY21" fmla="*/ 4572000 h 4572000"/>
              <a:gd name="connsiteX22" fmla="*/ 5418245 w 6661777"/>
              <a:gd name="connsiteY22" fmla="*/ 4572000 h 4572000"/>
              <a:gd name="connsiteX23" fmla="*/ 4863097 w 6661777"/>
              <a:gd name="connsiteY23" fmla="*/ 4572000 h 4572000"/>
              <a:gd name="connsiteX24" fmla="*/ 4374567 w 6661777"/>
              <a:gd name="connsiteY24" fmla="*/ 4572000 h 4572000"/>
              <a:gd name="connsiteX25" fmla="*/ 3752801 w 6661777"/>
              <a:gd name="connsiteY25" fmla="*/ 4572000 h 4572000"/>
              <a:gd name="connsiteX26" fmla="*/ 3264271 w 6661777"/>
              <a:gd name="connsiteY26" fmla="*/ 4572000 h 4572000"/>
              <a:gd name="connsiteX27" fmla="*/ 2642505 w 6661777"/>
              <a:gd name="connsiteY27" fmla="*/ 4572000 h 4572000"/>
              <a:gd name="connsiteX28" fmla="*/ 2020739 w 6661777"/>
              <a:gd name="connsiteY28" fmla="*/ 4572000 h 4572000"/>
              <a:gd name="connsiteX29" fmla="*/ 1398973 w 6661777"/>
              <a:gd name="connsiteY29" fmla="*/ 4572000 h 4572000"/>
              <a:gd name="connsiteX30" fmla="*/ 977061 w 6661777"/>
              <a:gd name="connsiteY30" fmla="*/ 4572000 h 4572000"/>
              <a:gd name="connsiteX31" fmla="*/ 0 w 6661777"/>
              <a:gd name="connsiteY31" fmla="*/ 4572000 h 4572000"/>
              <a:gd name="connsiteX32" fmla="*/ 0 w 6661777"/>
              <a:gd name="connsiteY32" fmla="*/ 4137660 h 4572000"/>
              <a:gd name="connsiteX33" fmla="*/ 0 w 6661777"/>
              <a:gd name="connsiteY33" fmla="*/ 3703320 h 4572000"/>
              <a:gd name="connsiteX34" fmla="*/ 0 w 6661777"/>
              <a:gd name="connsiteY34" fmla="*/ 3268980 h 4572000"/>
              <a:gd name="connsiteX35" fmla="*/ 0 w 6661777"/>
              <a:gd name="connsiteY35" fmla="*/ 2743200 h 4572000"/>
              <a:gd name="connsiteX36" fmla="*/ 0 w 6661777"/>
              <a:gd name="connsiteY36" fmla="*/ 2171700 h 4572000"/>
              <a:gd name="connsiteX37" fmla="*/ 0 w 6661777"/>
              <a:gd name="connsiteY37" fmla="*/ 1554480 h 4572000"/>
              <a:gd name="connsiteX38" fmla="*/ 0 w 6661777"/>
              <a:gd name="connsiteY38" fmla="*/ 982980 h 4572000"/>
              <a:gd name="connsiteX39" fmla="*/ 0 w 6661777"/>
              <a:gd name="connsiteY39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61777" h="4572000" fill="none" extrusionOk="0">
                <a:moveTo>
                  <a:pt x="0" y="0"/>
                </a:moveTo>
                <a:cubicBezTo>
                  <a:pt x="150932" y="-18246"/>
                  <a:pt x="310915" y="39400"/>
                  <a:pt x="421913" y="0"/>
                </a:cubicBezTo>
                <a:cubicBezTo>
                  <a:pt x="532911" y="-39400"/>
                  <a:pt x="723277" y="25019"/>
                  <a:pt x="977061" y="0"/>
                </a:cubicBezTo>
                <a:cubicBezTo>
                  <a:pt x="1230845" y="-25019"/>
                  <a:pt x="1341610" y="34036"/>
                  <a:pt x="1665444" y="0"/>
                </a:cubicBezTo>
                <a:cubicBezTo>
                  <a:pt x="1989278" y="-34036"/>
                  <a:pt x="2039698" y="43208"/>
                  <a:pt x="2153975" y="0"/>
                </a:cubicBezTo>
                <a:cubicBezTo>
                  <a:pt x="2268252" y="-43208"/>
                  <a:pt x="2428229" y="689"/>
                  <a:pt x="2575887" y="0"/>
                </a:cubicBezTo>
                <a:cubicBezTo>
                  <a:pt x="2723545" y="-689"/>
                  <a:pt x="3004214" y="31551"/>
                  <a:pt x="3131035" y="0"/>
                </a:cubicBezTo>
                <a:cubicBezTo>
                  <a:pt x="3257856" y="-31551"/>
                  <a:pt x="3402312" y="9162"/>
                  <a:pt x="3552948" y="0"/>
                </a:cubicBezTo>
                <a:cubicBezTo>
                  <a:pt x="3703584" y="-9162"/>
                  <a:pt x="3858795" y="34527"/>
                  <a:pt x="4108096" y="0"/>
                </a:cubicBezTo>
                <a:cubicBezTo>
                  <a:pt x="4357397" y="-34527"/>
                  <a:pt x="4420762" y="9576"/>
                  <a:pt x="4596626" y="0"/>
                </a:cubicBezTo>
                <a:cubicBezTo>
                  <a:pt x="4772490" y="-9576"/>
                  <a:pt x="4929259" y="45410"/>
                  <a:pt x="5151774" y="0"/>
                </a:cubicBezTo>
                <a:cubicBezTo>
                  <a:pt x="5374289" y="-45410"/>
                  <a:pt x="5481904" y="30042"/>
                  <a:pt x="5706922" y="0"/>
                </a:cubicBezTo>
                <a:cubicBezTo>
                  <a:pt x="5931940" y="-30042"/>
                  <a:pt x="6189518" y="42963"/>
                  <a:pt x="6661777" y="0"/>
                </a:cubicBezTo>
                <a:cubicBezTo>
                  <a:pt x="6685914" y="206197"/>
                  <a:pt x="6616265" y="285159"/>
                  <a:pt x="6661777" y="434340"/>
                </a:cubicBezTo>
                <a:cubicBezTo>
                  <a:pt x="6707289" y="583521"/>
                  <a:pt x="6613224" y="822390"/>
                  <a:pt x="6661777" y="1097280"/>
                </a:cubicBezTo>
                <a:cubicBezTo>
                  <a:pt x="6710330" y="1372170"/>
                  <a:pt x="6647947" y="1444091"/>
                  <a:pt x="6661777" y="1668780"/>
                </a:cubicBezTo>
                <a:cubicBezTo>
                  <a:pt x="6675607" y="1893469"/>
                  <a:pt x="6631511" y="1928185"/>
                  <a:pt x="6661777" y="2148840"/>
                </a:cubicBezTo>
                <a:cubicBezTo>
                  <a:pt x="6692043" y="2369495"/>
                  <a:pt x="6615938" y="2414221"/>
                  <a:pt x="6661777" y="2628900"/>
                </a:cubicBezTo>
                <a:cubicBezTo>
                  <a:pt x="6707616" y="2843579"/>
                  <a:pt x="6606555" y="3044967"/>
                  <a:pt x="6661777" y="3291840"/>
                </a:cubicBezTo>
                <a:cubicBezTo>
                  <a:pt x="6716999" y="3538713"/>
                  <a:pt x="6604426" y="3685117"/>
                  <a:pt x="6661777" y="3817620"/>
                </a:cubicBezTo>
                <a:cubicBezTo>
                  <a:pt x="6719128" y="3950123"/>
                  <a:pt x="6659434" y="4231631"/>
                  <a:pt x="6661777" y="4572000"/>
                </a:cubicBezTo>
                <a:cubicBezTo>
                  <a:pt x="6454532" y="4572936"/>
                  <a:pt x="6315231" y="4503031"/>
                  <a:pt x="5973393" y="4572000"/>
                </a:cubicBezTo>
                <a:cubicBezTo>
                  <a:pt x="5631555" y="4640969"/>
                  <a:pt x="5649042" y="4540507"/>
                  <a:pt x="5418245" y="4572000"/>
                </a:cubicBezTo>
                <a:cubicBezTo>
                  <a:pt x="5187448" y="4603493"/>
                  <a:pt x="5044488" y="4510015"/>
                  <a:pt x="4863097" y="4572000"/>
                </a:cubicBezTo>
                <a:cubicBezTo>
                  <a:pt x="4681706" y="4633985"/>
                  <a:pt x="4542868" y="4563344"/>
                  <a:pt x="4374567" y="4572000"/>
                </a:cubicBezTo>
                <a:cubicBezTo>
                  <a:pt x="4206266" y="4580656"/>
                  <a:pt x="3986967" y="4546558"/>
                  <a:pt x="3752801" y="4572000"/>
                </a:cubicBezTo>
                <a:cubicBezTo>
                  <a:pt x="3518635" y="4597442"/>
                  <a:pt x="3471744" y="4538311"/>
                  <a:pt x="3264271" y="4572000"/>
                </a:cubicBezTo>
                <a:cubicBezTo>
                  <a:pt x="3056798" y="4605689"/>
                  <a:pt x="2910333" y="4528116"/>
                  <a:pt x="2642505" y="4572000"/>
                </a:cubicBezTo>
                <a:cubicBezTo>
                  <a:pt x="2374677" y="4615884"/>
                  <a:pt x="2235719" y="4563700"/>
                  <a:pt x="2020739" y="4572000"/>
                </a:cubicBezTo>
                <a:cubicBezTo>
                  <a:pt x="1805759" y="4580300"/>
                  <a:pt x="1629976" y="4563887"/>
                  <a:pt x="1398973" y="4572000"/>
                </a:cubicBezTo>
                <a:cubicBezTo>
                  <a:pt x="1167970" y="4580113"/>
                  <a:pt x="1129818" y="4546498"/>
                  <a:pt x="977061" y="4572000"/>
                </a:cubicBezTo>
                <a:cubicBezTo>
                  <a:pt x="824304" y="4597502"/>
                  <a:pt x="385574" y="4564484"/>
                  <a:pt x="0" y="4572000"/>
                </a:cubicBezTo>
                <a:cubicBezTo>
                  <a:pt x="-33327" y="4359456"/>
                  <a:pt x="30245" y="4271265"/>
                  <a:pt x="0" y="4137660"/>
                </a:cubicBezTo>
                <a:cubicBezTo>
                  <a:pt x="-30245" y="4004055"/>
                  <a:pt x="28762" y="3910892"/>
                  <a:pt x="0" y="3703320"/>
                </a:cubicBezTo>
                <a:cubicBezTo>
                  <a:pt x="-28762" y="3495748"/>
                  <a:pt x="44870" y="3449440"/>
                  <a:pt x="0" y="3268980"/>
                </a:cubicBezTo>
                <a:cubicBezTo>
                  <a:pt x="-44870" y="3088520"/>
                  <a:pt x="32455" y="3005074"/>
                  <a:pt x="0" y="2743200"/>
                </a:cubicBezTo>
                <a:cubicBezTo>
                  <a:pt x="-32455" y="2481326"/>
                  <a:pt x="39672" y="2439621"/>
                  <a:pt x="0" y="2171700"/>
                </a:cubicBezTo>
                <a:cubicBezTo>
                  <a:pt x="-39672" y="1903779"/>
                  <a:pt x="30553" y="1704276"/>
                  <a:pt x="0" y="1554480"/>
                </a:cubicBezTo>
                <a:cubicBezTo>
                  <a:pt x="-30553" y="1404684"/>
                  <a:pt x="59755" y="1169014"/>
                  <a:pt x="0" y="982980"/>
                </a:cubicBezTo>
                <a:cubicBezTo>
                  <a:pt x="-59755" y="796946"/>
                  <a:pt x="2647" y="434730"/>
                  <a:pt x="0" y="0"/>
                </a:cubicBezTo>
                <a:close/>
              </a:path>
              <a:path w="6661777" h="4572000" stroke="0" extrusionOk="0">
                <a:moveTo>
                  <a:pt x="0" y="0"/>
                </a:moveTo>
                <a:cubicBezTo>
                  <a:pt x="270326" y="-2596"/>
                  <a:pt x="454682" y="4392"/>
                  <a:pt x="621766" y="0"/>
                </a:cubicBezTo>
                <a:cubicBezTo>
                  <a:pt x="788850" y="-4392"/>
                  <a:pt x="1101326" y="32193"/>
                  <a:pt x="1310149" y="0"/>
                </a:cubicBezTo>
                <a:cubicBezTo>
                  <a:pt x="1518972" y="-32193"/>
                  <a:pt x="1545719" y="39192"/>
                  <a:pt x="1732062" y="0"/>
                </a:cubicBezTo>
                <a:cubicBezTo>
                  <a:pt x="1918405" y="-39192"/>
                  <a:pt x="2084913" y="7724"/>
                  <a:pt x="2353828" y="0"/>
                </a:cubicBezTo>
                <a:cubicBezTo>
                  <a:pt x="2622743" y="-7724"/>
                  <a:pt x="2709875" y="16151"/>
                  <a:pt x="2908976" y="0"/>
                </a:cubicBezTo>
                <a:cubicBezTo>
                  <a:pt x="3108077" y="-16151"/>
                  <a:pt x="3407944" y="51192"/>
                  <a:pt x="3597360" y="0"/>
                </a:cubicBezTo>
                <a:cubicBezTo>
                  <a:pt x="3786776" y="-51192"/>
                  <a:pt x="3961194" y="26303"/>
                  <a:pt x="4219125" y="0"/>
                </a:cubicBezTo>
                <a:cubicBezTo>
                  <a:pt x="4477056" y="-26303"/>
                  <a:pt x="4481323" y="5658"/>
                  <a:pt x="4707656" y="0"/>
                </a:cubicBezTo>
                <a:cubicBezTo>
                  <a:pt x="4933989" y="-5658"/>
                  <a:pt x="5154931" y="70223"/>
                  <a:pt x="5329422" y="0"/>
                </a:cubicBezTo>
                <a:cubicBezTo>
                  <a:pt x="5503913" y="-70223"/>
                  <a:pt x="5730821" y="35309"/>
                  <a:pt x="5884570" y="0"/>
                </a:cubicBezTo>
                <a:cubicBezTo>
                  <a:pt x="6038319" y="-35309"/>
                  <a:pt x="6345792" y="83776"/>
                  <a:pt x="6661777" y="0"/>
                </a:cubicBezTo>
                <a:cubicBezTo>
                  <a:pt x="6717816" y="181161"/>
                  <a:pt x="6606296" y="279821"/>
                  <a:pt x="6661777" y="480060"/>
                </a:cubicBezTo>
                <a:cubicBezTo>
                  <a:pt x="6717258" y="680299"/>
                  <a:pt x="6609279" y="902297"/>
                  <a:pt x="6661777" y="1143000"/>
                </a:cubicBezTo>
                <a:cubicBezTo>
                  <a:pt x="6714275" y="1383703"/>
                  <a:pt x="6627344" y="1497763"/>
                  <a:pt x="6661777" y="1760220"/>
                </a:cubicBezTo>
                <a:cubicBezTo>
                  <a:pt x="6696210" y="2022677"/>
                  <a:pt x="6637457" y="2062197"/>
                  <a:pt x="6661777" y="2194560"/>
                </a:cubicBezTo>
                <a:cubicBezTo>
                  <a:pt x="6686097" y="2326923"/>
                  <a:pt x="6647690" y="2555123"/>
                  <a:pt x="6661777" y="2811780"/>
                </a:cubicBezTo>
                <a:cubicBezTo>
                  <a:pt x="6675864" y="3068437"/>
                  <a:pt x="6628785" y="3123713"/>
                  <a:pt x="6661777" y="3291840"/>
                </a:cubicBezTo>
                <a:cubicBezTo>
                  <a:pt x="6694769" y="3459967"/>
                  <a:pt x="6595091" y="3817421"/>
                  <a:pt x="6661777" y="3954780"/>
                </a:cubicBezTo>
                <a:cubicBezTo>
                  <a:pt x="6728463" y="4092139"/>
                  <a:pt x="6637649" y="4437297"/>
                  <a:pt x="6661777" y="4572000"/>
                </a:cubicBezTo>
                <a:cubicBezTo>
                  <a:pt x="6504399" y="4592161"/>
                  <a:pt x="6445751" y="4549992"/>
                  <a:pt x="6239864" y="4572000"/>
                </a:cubicBezTo>
                <a:cubicBezTo>
                  <a:pt x="6033977" y="4594008"/>
                  <a:pt x="5758224" y="4549875"/>
                  <a:pt x="5551481" y="4572000"/>
                </a:cubicBezTo>
                <a:cubicBezTo>
                  <a:pt x="5344738" y="4594125"/>
                  <a:pt x="5238216" y="4533823"/>
                  <a:pt x="5129568" y="4572000"/>
                </a:cubicBezTo>
                <a:cubicBezTo>
                  <a:pt x="5020920" y="4610177"/>
                  <a:pt x="4880899" y="4554985"/>
                  <a:pt x="4707656" y="4572000"/>
                </a:cubicBezTo>
                <a:cubicBezTo>
                  <a:pt x="4534413" y="4589015"/>
                  <a:pt x="4310844" y="4538366"/>
                  <a:pt x="4019272" y="4572000"/>
                </a:cubicBezTo>
                <a:cubicBezTo>
                  <a:pt x="3727700" y="4605634"/>
                  <a:pt x="3825821" y="4567636"/>
                  <a:pt x="3663977" y="4572000"/>
                </a:cubicBezTo>
                <a:cubicBezTo>
                  <a:pt x="3502133" y="4576364"/>
                  <a:pt x="3395405" y="4516531"/>
                  <a:pt x="3175447" y="4572000"/>
                </a:cubicBezTo>
                <a:cubicBezTo>
                  <a:pt x="2955489" y="4627469"/>
                  <a:pt x="2839048" y="4532518"/>
                  <a:pt x="2553681" y="4572000"/>
                </a:cubicBezTo>
                <a:cubicBezTo>
                  <a:pt x="2268314" y="4611482"/>
                  <a:pt x="2177780" y="4504664"/>
                  <a:pt x="1865298" y="4572000"/>
                </a:cubicBezTo>
                <a:cubicBezTo>
                  <a:pt x="1552816" y="4639336"/>
                  <a:pt x="1529431" y="4518671"/>
                  <a:pt x="1376767" y="4572000"/>
                </a:cubicBezTo>
                <a:cubicBezTo>
                  <a:pt x="1224103" y="4625329"/>
                  <a:pt x="949231" y="4514977"/>
                  <a:pt x="755001" y="4572000"/>
                </a:cubicBezTo>
                <a:cubicBezTo>
                  <a:pt x="560771" y="4629023"/>
                  <a:pt x="337557" y="4569514"/>
                  <a:pt x="0" y="4572000"/>
                </a:cubicBezTo>
                <a:cubicBezTo>
                  <a:pt x="-17513" y="4406989"/>
                  <a:pt x="5998" y="4300688"/>
                  <a:pt x="0" y="4137660"/>
                </a:cubicBezTo>
                <a:cubicBezTo>
                  <a:pt x="-5998" y="3974632"/>
                  <a:pt x="48259" y="3847511"/>
                  <a:pt x="0" y="3657600"/>
                </a:cubicBezTo>
                <a:cubicBezTo>
                  <a:pt x="-48259" y="3467689"/>
                  <a:pt x="36464" y="3185310"/>
                  <a:pt x="0" y="3040380"/>
                </a:cubicBezTo>
                <a:cubicBezTo>
                  <a:pt x="-36464" y="2895450"/>
                  <a:pt x="4650" y="2680105"/>
                  <a:pt x="0" y="2468880"/>
                </a:cubicBezTo>
                <a:cubicBezTo>
                  <a:pt x="-4650" y="2257655"/>
                  <a:pt x="42355" y="2185562"/>
                  <a:pt x="0" y="1988820"/>
                </a:cubicBezTo>
                <a:cubicBezTo>
                  <a:pt x="-42355" y="1792078"/>
                  <a:pt x="77342" y="1493638"/>
                  <a:pt x="0" y="1325880"/>
                </a:cubicBezTo>
                <a:cubicBezTo>
                  <a:pt x="-77342" y="1158122"/>
                  <a:pt x="15829" y="1000000"/>
                  <a:pt x="0" y="845820"/>
                </a:cubicBezTo>
                <a:cubicBezTo>
                  <a:pt x="-15829" y="691640"/>
                  <a:pt x="13671" y="395701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52301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F40E-1DDF-441D-8A3E-CA112CD438F5}"/>
              </a:ext>
            </a:extLst>
          </p:cNvPr>
          <p:cNvSpPr txBox="1"/>
          <p:nvPr/>
        </p:nvSpPr>
        <p:spPr>
          <a:xfrm>
            <a:off x="1237891" y="3429000"/>
            <a:ext cx="4157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Выберем необходимые инструменты 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материалы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616C4-A97D-4D79-87B9-153D22C7AC92}"/>
              </a:ext>
            </a:extLst>
          </p:cNvPr>
          <p:cNvSpPr txBox="1"/>
          <p:nvPr/>
        </p:nvSpPr>
        <p:spPr>
          <a:xfrm>
            <a:off x="1237891" y="925032"/>
            <a:ext cx="351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будем работать?</a:t>
            </a:r>
          </a:p>
        </p:txBody>
      </p:sp>
    </p:spTree>
    <p:extLst>
      <p:ext uri="{BB962C8B-B14F-4D97-AF65-F5344CB8AC3E}">
        <p14:creationId xmlns:p14="http://schemas.microsoft.com/office/powerpoint/2010/main" val="7008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A3785-7121-4086-82C7-DB382EF42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60" y="148855"/>
            <a:ext cx="6868458" cy="3911785"/>
          </a:xfrm>
          <a:custGeom>
            <a:avLst/>
            <a:gdLst>
              <a:gd name="connsiteX0" fmla="*/ 0 w 6868458"/>
              <a:gd name="connsiteY0" fmla="*/ 0 h 3911785"/>
              <a:gd name="connsiteX1" fmla="*/ 572372 w 6868458"/>
              <a:gd name="connsiteY1" fmla="*/ 0 h 3911785"/>
              <a:gd name="connsiteX2" fmla="*/ 1213428 w 6868458"/>
              <a:gd name="connsiteY2" fmla="*/ 0 h 3911785"/>
              <a:gd name="connsiteX3" fmla="*/ 1785799 w 6868458"/>
              <a:gd name="connsiteY3" fmla="*/ 0 h 3911785"/>
              <a:gd name="connsiteX4" fmla="*/ 2289486 w 6868458"/>
              <a:gd name="connsiteY4" fmla="*/ 0 h 3911785"/>
              <a:gd name="connsiteX5" fmla="*/ 2930542 w 6868458"/>
              <a:gd name="connsiteY5" fmla="*/ 0 h 3911785"/>
              <a:gd name="connsiteX6" fmla="*/ 3434229 w 6868458"/>
              <a:gd name="connsiteY6" fmla="*/ 0 h 3911785"/>
              <a:gd name="connsiteX7" fmla="*/ 4006600 w 6868458"/>
              <a:gd name="connsiteY7" fmla="*/ 0 h 3911785"/>
              <a:gd name="connsiteX8" fmla="*/ 4510287 w 6868458"/>
              <a:gd name="connsiteY8" fmla="*/ 0 h 3911785"/>
              <a:gd name="connsiteX9" fmla="*/ 4945290 w 6868458"/>
              <a:gd name="connsiteY9" fmla="*/ 0 h 3911785"/>
              <a:gd name="connsiteX10" fmla="*/ 5448977 w 6868458"/>
              <a:gd name="connsiteY10" fmla="*/ 0 h 3911785"/>
              <a:gd name="connsiteX11" fmla="*/ 5952664 w 6868458"/>
              <a:gd name="connsiteY11" fmla="*/ 0 h 3911785"/>
              <a:gd name="connsiteX12" fmla="*/ 6868458 w 6868458"/>
              <a:gd name="connsiteY12" fmla="*/ 0 h 3911785"/>
              <a:gd name="connsiteX13" fmla="*/ 6868458 w 6868458"/>
              <a:gd name="connsiteY13" fmla="*/ 441473 h 3911785"/>
              <a:gd name="connsiteX14" fmla="*/ 6868458 w 6868458"/>
              <a:gd name="connsiteY14" fmla="*/ 1000299 h 3911785"/>
              <a:gd name="connsiteX15" fmla="*/ 6868458 w 6868458"/>
              <a:gd name="connsiteY15" fmla="*/ 1637361 h 3911785"/>
              <a:gd name="connsiteX16" fmla="*/ 6868458 w 6868458"/>
              <a:gd name="connsiteY16" fmla="*/ 2117952 h 3911785"/>
              <a:gd name="connsiteX17" fmla="*/ 6868458 w 6868458"/>
              <a:gd name="connsiteY17" fmla="*/ 2676779 h 3911785"/>
              <a:gd name="connsiteX18" fmla="*/ 6868458 w 6868458"/>
              <a:gd name="connsiteY18" fmla="*/ 3313841 h 3911785"/>
              <a:gd name="connsiteX19" fmla="*/ 6868458 w 6868458"/>
              <a:gd name="connsiteY19" fmla="*/ 3911785 h 3911785"/>
              <a:gd name="connsiteX20" fmla="*/ 6364771 w 6868458"/>
              <a:gd name="connsiteY20" fmla="*/ 3911785 h 3911785"/>
              <a:gd name="connsiteX21" fmla="*/ 5998453 w 6868458"/>
              <a:gd name="connsiteY21" fmla="*/ 3911785 h 3911785"/>
              <a:gd name="connsiteX22" fmla="*/ 5288713 w 6868458"/>
              <a:gd name="connsiteY22" fmla="*/ 3911785 h 3911785"/>
              <a:gd name="connsiteX23" fmla="*/ 4647657 w 6868458"/>
              <a:gd name="connsiteY23" fmla="*/ 3911785 h 3911785"/>
              <a:gd name="connsiteX24" fmla="*/ 4212654 w 6868458"/>
              <a:gd name="connsiteY24" fmla="*/ 3911785 h 3911785"/>
              <a:gd name="connsiteX25" fmla="*/ 3777652 w 6868458"/>
              <a:gd name="connsiteY25" fmla="*/ 3911785 h 3911785"/>
              <a:gd name="connsiteX26" fmla="*/ 3411334 w 6868458"/>
              <a:gd name="connsiteY26" fmla="*/ 3911785 h 3911785"/>
              <a:gd name="connsiteX27" fmla="*/ 2701593 w 6868458"/>
              <a:gd name="connsiteY27" fmla="*/ 3911785 h 3911785"/>
              <a:gd name="connsiteX28" fmla="*/ 2266591 w 6868458"/>
              <a:gd name="connsiteY28" fmla="*/ 3911785 h 3911785"/>
              <a:gd name="connsiteX29" fmla="*/ 1556850 w 6868458"/>
              <a:gd name="connsiteY29" fmla="*/ 3911785 h 3911785"/>
              <a:gd name="connsiteX30" fmla="*/ 1121848 w 6868458"/>
              <a:gd name="connsiteY30" fmla="*/ 3911785 h 3911785"/>
              <a:gd name="connsiteX31" fmla="*/ 686846 w 6868458"/>
              <a:gd name="connsiteY31" fmla="*/ 3911785 h 3911785"/>
              <a:gd name="connsiteX32" fmla="*/ 0 w 6868458"/>
              <a:gd name="connsiteY32" fmla="*/ 3911785 h 3911785"/>
              <a:gd name="connsiteX33" fmla="*/ 0 w 6868458"/>
              <a:gd name="connsiteY33" fmla="*/ 3392076 h 3911785"/>
              <a:gd name="connsiteX34" fmla="*/ 0 w 6868458"/>
              <a:gd name="connsiteY34" fmla="*/ 2794132 h 3911785"/>
              <a:gd name="connsiteX35" fmla="*/ 0 w 6868458"/>
              <a:gd name="connsiteY35" fmla="*/ 2196188 h 3911785"/>
              <a:gd name="connsiteX36" fmla="*/ 0 w 6868458"/>
              <a:gd name="connsiteY36" fmla="*/ 1559126 h 3911785"/>
              <a:gd name="connsiteX37" fmla="*/ 0 w 6868458"/>
              <a:gd name="connsiteY37" fmla="*/ 1039417 h 3911785"/>
              <a:gd name="connsiteX38" fmla="*/ 0 w 6868458"/>
              <a:gd name="connsiteY38" fmla="*/ 0 h 391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868458" h="3911785" fill="none" extrusionOk="0">
                <a:moveTo>
                  <a:pt x="0" y="0"/>
                </a:moveTo>
                <a:cubicBezTo>
                  <a:pt x="120128" y="-67590"/>
                  <a:pt x="340473" y="35713"/>
                  <a:pt x="572372" y="0"/>
                </a:cubicBezTo>
                <a:cubicBezTo>
                  <a:pt x="804271" y="-35713"/>
                  <a:pt x="929366" y="42647"/>
                  <a:pt x="1213428" y="0"/>
                </a:cubicBezTo>
                <a:cubicBezTo>
                  <a:pt x="1497490" y="-42647"/>
                  <a:pt x="1632632" y="68399"/>
                  <a:pt x="1785799" y="0"/>
                </a:cubicBezTo>
                <a:cubicBezTo>
                  <a:pt x="1938966" y="-68399"/>
                  <a:pt x="2138923" y="32309"/>
                  <a:pt x="2289486" y="0"/>
                </a:cubicBezTo>
                <a:cubicBezTo>
                  <a:pt x="2440049" y="-32309"/>
                  <a:pt x="2758971" y="62382"/>
                  <a:pt x="2930542" y="0"/>
                </a:cubicBezTo>
                <a:cubicBezTo>
                  <a:pt x="3102113" y="-62382"/>
                  <a:pt x="3284439" y="8786"/>
                  <a:pt x="3434229" y="0"/>
                </a:cubicBezTo>
                <a:cubicBezTo>
                  <a:pt x="3584019" y="-8786"/>
                  <a:pt x="3727489" y="51412"/>
                  <a:pt x="4006600" y="0"/>
                </a:cubicBezTo>
                <a:cubicBezTo>
                  <a:pt x="4285711" y="-51412"/>
                  <a:pt x="4286629" y="27975"/>
                  <a:pt x="4510287" y="0"/>
                </a:cubicBezTo>
                <a:cubicBezTo>
                  <a:pt x="4733945" y="-27975"/>
                  <a:pt x="4751220" y="7552"/>
                  <a:pt x="4945290" y="0"/>
                </a:cubicBezTo>
                <a:cubicBezTo>
                  <a:pt x="5139360" y="-7552"/>
                  <a:pt x="5208197" y="11279"/>
                  <a:pt x="5448977" y="0"/>
                </a:cubicBezTo>
                <a:cubicBezTo>
                  <a:pt x="5689757" y="-11279"/>
                  <a:pt x="5800718" y="3452"/>
                  <a:pt x="5952664" y="0"/>
                </a:cubicBezTo>
                <a:cubicBezTo>
                  <a:pt x="6104610" y="-3452"/>
                  <a:pt x="6553798" y="1524"/>
                  <a:pt x="6868458" y="0"/>
                </a:cubicBezTo>
                <a:cubicBezTo>
                  <a:pt x="6880725" y="195191"/>
                  <a:pt x="6854020" y="233092"/>
                  <a:pt x="6868458" y="441473"/>
                </a:cubicBezTo>
                <a:cubicBezTo>
                  <a:pt x="6882896" y="649854"/>
                  <a:pt x="6859351" y="815435"/>
                  <a:pt x="6868458" y="1000299"/>
                </a:cubicBezTo>
                <a:cubicBezTo>
                  <a:pt x="6877565" y="1185163"/>
                  <a:pt x="6815037" y="1397646"/>
                  <a:pt x="6868458" y="1637361"/>
                </a:cubicBezTo>
                <a:cubicBezTo>
                  <a:pt x="6921879" y="1877076"/>
                  <a:pt x="6863527" y="1935027"/>
                  <a:pt x="6868458" y="2117952"/>
                </a:cubicBezTo>
                <a:cubicBezTo>
                  <a:pt x="6873389" y="2300877"/>
                  <a:pt x="6848221" y="2495129"/>
                  <a:pt x="6868458" y="2676779"/>
                </a:cubicBezTo>
                <a:cubicBezTo>
                  <a:pt x="6888695" y="2858429"/>
                  <a:pt x="6827461" y="3124039"/>
                  <a:pt x="6868458" y="3313841"/>
                </a:cubicBezTo>
                <a:cubicBezTo>
                  <a:pt x="6909455" y="3503643"/>
                  <a:pt x="6852801" y="3660384"/>
                  <a:pt x="6868458" y="3911785"/>
                </a:cubicBezTo>
                <a:cubicBezTo>
                  <a:pt x="6618156" y="3925984"/>
                  <a:pt x="6562387" y="3899222"/>
                  <a:pt x="6364771" y="3911785"/>
                </a:cubicBezTo>
                <a:cubicBezTo>
                  <a:pt x="6167155" y="3924348"/>
                  <a:pt x="6138239" y="3882988"/>
                  <a:pt x="5998453" y="3911785"/>
                </a:cubicBezTo>
                <a:cubicBezTo>
                  <a:pt x="5858667" y="3940582"/>
                  <a:pt x="5470243" y="3856365"/>
                  <a:pt x="5288713" y="3911785"/>
                </a:cubicBezTo>
                <a:cubicBezTo>
                  <a:pt x="5107183" y="3967205"/>
                  <a:pt x="4801960" y="3845501"/>
                  <a:pt x="4647657" y="3911785"/>
                </a:cubicBezTo>
                <a:cubicBezTo>
                  <a:pt x="4493354" y="3978069"/>
                  <a:pt x="4400386" y="3910068"/>
                  <a:pt x="4212654" y="3911785"/>
                </a:cubicBezTo>
                <a:cubicBezTo>
                  <a:pt x="4024922" y="3913502"/>
                  <a:pt x="3926034" y="3870131"/>
                  <a:pt x="3777652" y="3911785"/>
                </a:cubicBezTo>
                <a:cubicBezTo>
                  <a:pt x="3629270" y="3953439"/>
                  <a:pt x="3544101" y="3868459"/>
                  <a:pt x="3411334" y="3911785"/>
                </a:cubicBezTo>
                <a:cubicBezTo>
                  <a:pt x="3278567" y="3955111"/>
                  <a:pt x="3051369" y="3828288"/>
                  <a:pt x="2701593" y="3911785"/>
                </a:cubicBezTo>
                <a:cubicBezTo>
                  <a:pt x="2351817" y="3995282"/>
                  <a:pt x="2455225" y="3878288"/>
                  <a:pt x="2266591" y="3911785"/>
                </a:cubicBezTo>
                <a:cubicBezTo>
                  <a:pt x="2077957" y="3945282"/>
                  <a:pt x="1821314" y="3898884"/>
                  <a:pt x="1556850" y="3911785"/>
                </a:cubicBezTo>
                <a:cubicBezTo>
                  <a:pt x="1292386" y="3924686"/>
                  <a:pt x="1293006" y="3867832"/>
                  <a:pt x="1121848" y="3911785"/>
                </a:cubicBezTo>
                <a:cubicBezTo>
                  <a:pt x="950690" y="3955738"/>
                  <a:pt x="885907" y="3865017"/>
                  <a:pt x="686846" y="3911785"/>
                </a:cubicBezTo>
                <a:cubicBezTo>
                  <a:pt x="487785" y="3958553"/>
                  <a:pt x="263570" y="3899037"/>
                  <a:pt x="0" y="3911785"/>
                </a:cubicBezTo>
                <a:cubicBezTo>
                  <a:pt x="-17599" y="3747149"/>
                  <a:pt x="37607" y="3580137"/>
                  <a:pt x="0" y="3392076"/>
                </a:cubicBezTo>
                <a:cubicBezTo>
                  <a:pt x="-37607" y="3204015"/>
                  <a:pt x="26304" y="3040924"/>
                  <a:pt x="0" y="2794132"/>
                </a:cubicBezTo>
                <a:cubicBezTo>
                  <a:pt x="-26304" y="2547340"/>
                  <a:pt x="6840" y="2326014"/>
                  <a:pt x="0" y="2196188"/>
                </a:cubicBezTo>
                <a:cubicBezTo>
                  <a:pt x="-6840" y="2066362"/>
                  <a:pt x="10369" y="1874205"/>
                  <a:pt x="0" y="1559126"/>
                </a:cubicBezTo>
                <a:cubicBezTo>
                  <a:pt x="-10369" y="1244047"/>
                  <a:pt x="52292" y="1243004"/>
                  <a:pt x="0" y="1039417"/>
                </a:cubicBezTo>
                <a:cubicBezTo>
                  <a:pt x="-52292" y="835830"/>
                  <a:pt x="31178" y="509102"/>
                  <a:pt x="0" y="0"/>
                </a:cubicBezTo>
                <a:close/>
              </a:path>
              <a:path w="6868458" h="3911785" stroke="0" extrusionOk="0">
                <a:moveTo>
                  <a:pt x="0" y="0"/>
                </a:moveTo>
                <a:cubicBezTo>
                  <a:pt x="171685" y="-55661"/>
                  <a:pt x="268606" y="36818"/>
                  <a:pt x="503687" y="0"/>
                </a:cubicBezTo>
                <a:cubicBezTo>
                  <a:pt x="738768" y="-36818"/>
                  <a:pt x="742870" y="28701"/>
                  <a:pt x="870005" y="0"/>
                </a:cubicBezTo>
                <a:cubicBezTo>
                  <a:pt x="997140" y="-28701"/>
                  <a:pt x="1299581" y="54026"/>
                  <a:pt x="1442376" y="0"/>
                </a:cubicBezTo>
                <a:cubicBezTo>
                  <a:pt x="1585171" y="-54026"/>
                  <a:pt x="1753067" y="57308"/>
                  <a:pt x="1946063" y="0"/>
                </a:cubicBezTo>
                <a:cubicBezTo>
                  <a:pt x="2139059" y="-57308"/>
                  <a:pt x="2229019" y="40355"/>
                  <a:pt x="2312381" y="0"/>
                </a:cubicBezTo>
                <a:cubicBezTo>
                  <a:pt x="2395743" y="-40355"/>
                  <a:pt x="2670596" y="58030"/>
                  <a:pt x="3022122" y="0"/>
                </a:cubicBezTo>
                <a:cubicBezTo>
                  <a:pt x="3373648" y="-58030"/>
                  <a:pt x="3279967" y="9633"/>
                  <a:pt x="3388439" y="0"/>
                </a:cubicBezTo>
                <a:cubicBezTo>
                  <a:pt x="3496911" y="-9633"/>
                  <a:pt x="3762739" y="58133"/>
                  <a:pt x="4029495" y="0"/>
                </a:cubicBezTo>
                <a:cubicBezTo>
                  <a:pt x="4296251" y="-58133"/>
                  <a:pt x="4526458" y="12109"/>
                  <a:pt x="4739236" y="0"/>
                </a:cubicBezTo>
                <a:cubicBezTo>
                  <a:pt x="4952014" y="-12109"/>
                  <a:pt x="5154959" y="21921"/>
                  <a:pt x="5380292" y="0"/>
                </a:cubicBezTo>
                <a:cubicBezTo>
                  <a:pt x="5605625" y="-21921"/>
                  <a:pt x="5652274" y="29393"/>
                  <a:pt x="5746610" y="0"/>
                </a:cubicBezTo>
                <a:cubicBezTo>
                  <a:pt x="5840946" y="-29393"/>
                  <a:pt x="6620403" y="90761"/>
                  <a:pt x="6868458" y="0"/>
                </a:cubicBezTo>
                <a:cubicBezTo>
                  <a:pt x="6877280" y="145999"/>
                  <a:pt x="6822553" y="254625"/>
                  <a:pt x="6868458" y="441473"/>
                </a:cubicBezTo>
                <a:cubicBezTo>
                  <a:pt x="6914363" y="628321"/>
                  <a:pt x="6823228" y="739031"/>
                  <a:pt x="6868458" y="1000299"/>
                </a:cubicBezTo>
                <a:cubicBezTo>
                  <a:pt x="6913688" y="1261567"/>
                  <a:pt x="6807360" y="1295440"/>
                  <a:pt x="6868458" y="1559126"/>
                </a:cubicBezTo>
                <a:cubicBezTo>
                  <a:pt x="6929556" y="1822812"/>
                  <a:pt x="6854301" y="1804272"/>
                  <a:pt x="6868458" y="2000599"/>
                </a:cubicBezTo>
                <a:cubicBezTo>
                  <a:pt x="6882615" y="2196926"/>
                  <a:pt x="6806918" y="2332249"/>
                  <a:pt x="6868458" y="2520307"/>
                </a:cubicBezTo>
                <a:cubicBezTo>
                  <a:pt x="6929998" y="2708365"/>
                  <a:pt x="6861242" y="2779623"/>
                  <a:pt x="6868458" y="2961780"/>
                </a:cubicBezTo>
                <a:cubicBezTo>
                  <a:pt x="6875674" y="3143937"/>
                  <a:pt x="6859915" y="3598352"/>
                  <a:pt x="6868458" y="3911785"/>
                </a:cubicBezTo>
                <a:cubicBezTo>
                  <a:pt x="6594259" y="3975715"/>
                  <a:pt x="6311467" y="3847254"/>
                  <a:pt x="6158717" y="3911785"/>
                </a:cubicBezTo>
                <a:cubicBezTo>
                  <a:pt x="6005967" y="3976316"/>
                  <a:pt x="5756251" y="3890747"/>
                  <a:pt x="5655030" y="3911785"/>
                </a:cubicBezTo>
                <a:cubicBezTo>
                  <a:pt x="5553809" y="3932823"/>
                  <a:pt x="5392574" y="3879772"/>
                  <a:pt x="5288713" y="3911785"/>
                </a:cubicBezTo>
                <a:cubicBezTo>
                  <a:pt x="5184852" y="3943798"/>
                  <a:pt x="4841240" y="3883353"/>
                  <a:pt x="4578972" y="3911785"/>
                </a:cubicBezTo>
                <a:cubicBezTo>
                  <a:pt x="4316704" y="3940217"/>
                  <a:pt x="4180294" y="3886105"/>
                  <a:pt x="3937916" y="3911785"/>
                </a:cubicBezTo>
                <a:cubicBezTo>
                  <a:pt x="3695538" y="3937465"/>
                  <a:pt x="3589315" y="3893955"/>
                  <a:pt x="3365544" y="3911785"/>
                </a:cubicBezTo>
                <a:cubicBezTo>
                  <a:pt x="3141773" y="3929615"/>
                  <a:pt x="3044964" y="3882542"/>
                  <a:pt x="2930542" y="3911785"/>
                </a:cubicBezTo>
                <a:cubicBezTo>
                  <a:pt x="2816120" y="3941028"/>
                  <a:pt x="2543225" y="3842692"/>
                  <a:pt x="2220801" y="3911785"/>
                </a:cubicBezTo>
                <a:cubicBezTo>
                  <a:pt x="1898377" y="3980878"/>
                  <a:pt x="1993334" y="3903931"/>
                  <a:pt x="1854484" y="3911785"/>
                </a:cubicBezTo>
                <a:cubicBezTo>
                  <a:pt x="1715634" y="3919639"/>
                  <a:pt x="1509162" y="3893036"/>
                  <a:pt x="1419481" y="3911785"/>
                </a:cubicBezTo>
                <a:cubicBezTo>
                  <a:pt x="1329800" y="3930534"/>
                  <a:pt x="1135763" y="3875982"/>
                  <a:pt x="915794" y="3911785"/>
                </a:cubicBezTo>
                <a:cubicBezTo>
                  <a:pt x="695825" y="3947588"/>
                  <a:pt x="325984" y="3903814"/>
                  <a:pt x="0" y="3911785"/>
                </a:cubicBezTo>
                <a:cubicBezTo>
                  <a:pt x="-64721" y="3687607"/>
                  <a:pt x="24347" y="3469656"/>
                  <a:pt x="0" y="3352959"/>
                </a:cubicBezTo>
                <a:cubicBezTo>
                  <a:pt x="-24347" y="3236262"/>
                  <a:pt x="17340" y="2920289"/>
                  <a:pt x="0" y="2755014"/>
                </a:cubicBezTo>
                <a:cubicBezTo>
                  <a:pt x="-17340" y="2589739"/>
                  <a:pt x="48411" y="2468234"/>
                  <a:pt x="0" y="2313541"/>
                </a:cubicBezTo>
                <a:cubicBezTo>
                  <a:pt x="-48411" y="2158848"/>
                  <a:pt x="51901" y="1923072"/>
                  <a:pt x="0" y="1793833"/>
                </a:cubicBezTo>
                <a:cubicBezTo>
                  <a:pt x="-51901" y="1664594"/>
                  <a:pt x="20518" y="1483288"/>
                  <a:pt x="0" y="1235006"/>
                </a:cubicBezTo>
                <a:cubicBezTo>
                  <a:pt x="-20518" y="986724"/>
                  <a:pt x="12831" y="885451"/>
                  <a:pt x="0" y="754416"/>
                </a:cubicBezTo>
                <a:cubicBezTo>
                  <a:pt x="-12831" y="623381"/>
                  <a:pt x="26467" y="243369"/>
                  <a:pt x="0" y="0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5419861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A2C61B-2B98-4C05-9E08-C4339B749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9" y="3021958"/>
            <a:ext cx="1463043" cy="364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3CFDA-E1F5-423D-A503-3396139DE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460" y="2868281"/>
            <a:ext cx="2002540" cy="372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C01F0-4805-4AA5-A73D-59C6994800C9}"/>
              </a:ext>
            </a:extLst>
          </p:cNvPr>
          <p:cNvSpPr txBox="1"/>
          <p:nvPr/>
        </p:nvSpPr>
        <p:spPr>
          <a:xfrm>
            <a:off x="2509460" y="4157330"/>
            <a:ext cx="686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под музыку  Е. Железновой: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построить дом,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окошко было в нём».</a:t>
            </a:r>
          </a:p>
        </p:txBody>
      </p:sp>
    </p:spTree>
    <p:extLst>
      <p:ext uri="{BB962C8B-B14F-4D97-AF65-F5344CB8AC3E}">
        <p14:creationId xmlns:p14="http://schemas.microsoft.com/office/powerpoint/2010/main" val="37971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C15FF-1675-4B64-8D0C-D78E36D0F68C}">
  <ds:schemaRefs>
    <ds:schemaRef ds:uri="2547570a-e5f4-4946-a4c3-82580e42479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228</TotalTime>
  <Words>308</Words>
  <Application>Microsoft Office PowerPoint</Application>
  <PresentationFormat>Широкоэкранный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Times New Roman</vt:lpstr>
      <vt:lpstr>Wingdings</vt:lpstr>
      <vt:lpstr>Тема1</vt:lpstr>
      <vt:lpstr>Презентация PowerPoint</vt:lpstr>
      <vt:lpstr>Предметная плоская цветная аппликация «Дом»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Иванникова С</dc:creator>
  <cp:lastModifiedBy>Светлана Иванникова</cp:lastModifiedBy>
  <cp:revision>10</cp:revision>
  <dcterms:created xsi:type="dcterms:W3CDTF">2024-10-20T14:45:25Z</dcterms:created>
  <dcterms:modified xsi:type="dcterms:W3CDTF">2024-10-20T19:23:57Z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0x01010019AC5EAA778EFE4AB81F53BA0C48C9BB</vt:lpwstr>
  </property>
  <property fmtid="{D5CDD505-2E9C-101B-9397-08002B2CF9AE}" name="NXPowerLiteLastOptimized" pid="3">
    <vt:lpwstr>1949416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S10.3.0</vt:lpwstr>
  </property>
</Properties>
</file>