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0" r:id="rId3"/>
    <p:sldId id="259" r:id="rId4"/>
    <p:sldId id="257" r:id="rId5"/>
    <p:sldId id="268" r:id="rId6"/>
    <p:sldId id="262" r:id="rId7"/>
    <p:sldId id="264" r:id="rId8"/>
    <p:sldId id="263" r:id="rId9"/>
    <p:sldId id="271" r:id="rId10"/>
    <p:sldId id="267" r:id="rId11"/>
    <p:sldId id="261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702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4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6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0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64749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8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2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17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057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824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CFAF950-4692-42D6-BAE1-810DF88C3A32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ABB3013-E748-43AD-8095-2DAEDE91F1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023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6ED21-3ACA-8AED-D44C-4168F3288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«Звук и буква </a:t>
            </a:r>
            <a:r>
              <a:rPr lang="ru-RU" b="1" dirty="0"/>
              <a:t>ж</a:t>
            </a:r>
            <a:r>
              <a:rPr lang="ru-RU" sz="6600" dirty="0"/>
              <a:t>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A92C44-3E61-01CF-5944-F90965154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75254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 класс</a:t>
            </a:r>
          </a:p>
          <a:p>
            <a:r>
              <a:rPr lang="ru-RU" dirty="0"/>
              <a:t>«Чтение (Литературное чтение)».</a:t>
            </a:r>
          </a:p>
          <a:p>
            <a:r>
              <a:rPr lang="ru-RU" dirty="0"/>
              <a:t>Микол Марина </a:t>
            </a:r>
            <a:r>
              <a:rPr lang="ru-RU" dirty="0" err="1"/>
              <a:t>Джоновна</a:t>
            </a:r>
            <a:endParaRPr lang="ru-RU" dirty="0"/>
          </a:p>
          <a:p>
            <a:r>
              <a:rPr lang="ru-RU" dirty="0"/>
              <a:t>Государственное бюджетное учреждение  Калининградской области общеобразовательная организация для обучающихся, воспитанников с ограниченными возможностями здоровья </a:t>
            </a:r>
          </a:p>
          <a:p>
            <a:r>
              <a:rPr lang="ru-RU" dirty="0"/>
              <a:t>«Школа – интернат № 1»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140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68A9D-7C05-F8B0-4950-4D53EF5E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03" y="123568"/>
            <a:ext cx="9687697" cy="757881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Работу по учебнику.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DC1AD27-022C-C1FE-87C5-05A28E91B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980302"/>
            <a:ext cx="4235134" cy="5544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A023E-2B60-05D2-050C-51ACB722B2BB}"/>
              </a:ext>
            </a:extLst>
          </p:cNvPr>
          <p:cNvSpPr txBox="1"/>
          <p:nvPr/>
        </p:nvSpPr>
        <p:spPr>
          <a:xfrm>
            <a:off x="1079157" y="1705233"/>
            <a:ext cx="4522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  Страницы  10 </a:t>
            </a:r>
          </a:p>
        </p:txBody>
      </p:sp>
    </p:spTree>
    <p:extLst>
      <p:ext uri="{BB962C8B-B14F-4D97-AF65-F5344CB8AC3E}">
        <p14:creationId xmlns:p14="http://schemas.microsoft.com/office/powerpoint/2010/main" val="288324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67BA7-22A0-8F9D-57B4-625610FF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5330"/>
            <a:ext cx="9601200" cy="87527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Читаем слоги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F09FC0-057F-85DE-065D-300AD0FF3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7" y="717732"/>
            <a:ext cx="1981372" cy="19265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B6DFE1-A7B4-2D96-ED97-D9BD0ACC9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984" y="721974"/>
            <a:ext cx="1981372" cy="19265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E34DF5-A73B-3E51-C7C4-09007C5F2B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80" y="704702"/>
            <a:ext cx="1981372" cy="19265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B4B558-43DD-72E8-9258-03A064EB7E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331" y="717732"/>
            <a:ext cx="1981372" cy="1926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0B0DF1-8A0C-8C60-968A-BFA290A61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91594">
            <a:off x="706977" y="3888043"/>
            <a:ext cx="1981372" cy="19265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1F17E8-C0E1-476B-B1B7-BBE5CD9786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748" y="3835352"/>
            <a:ext cx="2200847" cy="2249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FD82D4-6F3A-3F65-B379-0E1E6382B8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880" y="3767025"/>
            <a:ext cx="2200847" cy="2249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E3155B-6ADA-74AF-72D2-C1A2E03B52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544" y="3723484"/>
            <a:ext cx="2200847" cy="224961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EA7E728-1141-1922-2E15-652AE631AA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557" y="717732"/>
            <a:ext cx="1981372" cy="19265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5677E1-F789-22A2-7A02-99FC92F778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557" y="3835350"/>
            <a:ext cx="2200847" cy="2249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083A1EB-1FF1-0D53-A755-0819E3B2D7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6817" y="4556640"/>
            <a:ext cx="1536325" cy="89009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E409BAD-66E4-9A42-3A5B-164110AA2D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4756" y="4547325"/>
            <a:ext cx="1542422" cy="89009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4CD430-D4DA-DEB8-EE7E-9CB851422A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13" y="4609209"/>
            <a:ext cx="1542422" cy="8900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D0D97E-4842-B4A5-BCD6-2F2422C896F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4842" y="4609208"/>
            <a:ext cx="1536325" cy="89009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5AE30B2-EA2F-5E86-990E-E442C02297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069" y="4609208"/>
            <a:ext cx="1536325" cy="8900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930BEA3-7CA1-FCE4-5EBB-9AE2C73CD0E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76" y="1254226"/>
            <a:ext cx="1536325" cy="85351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1AF6C04-9809-8387-4F12-06DCDD2A220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607" y="1222906"/>
            <a:ext cx="1536325" cy="89009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A96D82-1F6F-583B-DDF9-C54522FE5FE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181" y="1217647"/>
            <a:ext cx="1536325" cy="8900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E7B488-4E6B-B4C1-79DB-E178ED9159C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693" y="1259484"/>
            <a:ext cx="1542422" cy="8900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D17BDE7-9895-6C00-CC17-59D83FDE8E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161" y="1262046"/>
            <a:ext cx="1542422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9500B-EC6C-3A65-126E-396A14D6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135"/>
            <a:ext cx="9601200" cy="74346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Кто лишний?</a:t>
            </a:r>
            <a:br>
              <a:rPr kumimoji="0" lang="ru-RU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E24B55-7712-9590-2974-740E2EB1F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242517"/>
            <a:ext cx="2877561" cy="1786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D26565-C078-17C1-66FC-4DB295A75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910" y="4130698"/>
            <a:ext cx="2871465" cy="19082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5681B9-DCF1-A635-E83E-A971ABED7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721" y="2715706"/>
            <a:ext cx="2182557" cy="1426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B2F38-4E57-5E87-A769-9A2F374EBF18}"/>
              </a:ext>
            </a:extLst>
          </p:cNvPr>
          <p:cNvSpPr txBox="1"/>
          <p:nvPr/>
        </p:nvSpPr>
        <p:spPr>
          <a:xfrm>
            <a:off x="2339546" y="3240238"/>
            <a:ext cx="1145059" cy="78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Ёж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2CA5C-6F31-7A6F-061B-CE24487FF192}"/>
              </a:ext>
            </a:extLst>
          </p:cNvPr>
          <p:cNvSpPr txBox="1"/>
          <p:nvPr/>
        </p:nvSpPr>
        <p:spPr>
          <a:xfrm>
            <a:off x="9437615" y="6038911"/>
            <a:ext cx="989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Уж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DFF2D-4CAB-B36A-7D57-347516D44A70}"/>
              </a:ext>
            </a:extLst>
          </p:cNvPr>
          <p:cNvSpPr txBox="1"/>
          <p:nvPr/>
        </p:nvSpPr>
        <p:spPr>
          <a:xfrm>
            <a:off x="5469623" y="4399917"/>
            <a:ext cx="13674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Мышь</a:t>
            </a:r>
          </a:p>
        </p:txBody>
      </p:sp>
    </p:spTree>
    <p:extLst>
      <p:ext uri="{BB962C8B-B14F-4D97-AF65-F5344CB8AC3E}">
        <p14:creationId xmlns:p14="http://schemas.microsoft.com/office/powerpoint/2010/main" val="28098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15EA-768D-C7B1-34B0-F0ECE0A5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510" y="145916"/>
            <a:ext cx="9562289" cy="69066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ru-RU" sz="43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9A1AB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Кто лишний?</a:t>
            </a:r>
            <a:br>
              <a:rPr kumimoji="0" lang="ru-RU" sz="43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69A1AB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D99D00F-6281-0EE0-F4F6-D840EAAF1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415" y="2185748"/>
            <a:ext cx="3517170" cy="2250989"/>
          </a:xfrm>
          <a:prstGeom prst="rect">
            <a:avLst/>
          </a:prstGeom>
        </p:spPr>
      </p:pic>
      <p:pic>
        <p:nvPicPr>
          <p:cNvPr id="8" name="Рисунок 7" descr="Изображение выглядит как беспозвоночный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1788E-7B2D-2079-6EDD-F4A5916252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575" y="2394894"/>
            <a:ext cx="2799333" cy="38229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CC67C7-0A69-5BA8-7335-F11145759C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46" y="739303"/>
            <a:ext cx="2877561" cy="17862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452228-A72D-7B1A-5955-03C748BD84D2}"/>
              </a:ext>
            </a:extLst>
          </p:cNvPr>
          <p:cNvSpPr txBox="1"/>
          <p:nvPr/>
        </p:nvSpPr>
        <p:spPr>
          <a:xfrm>
            <a:off x="1789452" y="2525586"/>
            <a:ext cx="1046205" cy="78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69A1AB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Ёж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E7EFF0-DEE2-790D-798B-B198B91A60B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082" y="4160463"/>
            <a:ext cx="2200847" cy="128027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979419-9BB5-0FDD-3011-700CC308BB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666" y="5569891"/>
            <a:ext cx="1749704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6ED21-3ACA-8AED-D44C-4168F3288D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402973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869FA-5843-E614-9627-5898A23B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86" y="131806"/>
            <a:ext cx="9778314" cy="63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E0F226-3655-A328-32D1-454502F9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5145"/>
            <a:ext cx="9601200" cy="5239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Й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о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д, й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о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г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у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рт, м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а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йк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а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, м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о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йк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а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,</a:t>
            </a:r>
          </a:p>
          <a:p>
            <a:pPr marL="0" indent="0" algn="ctr">
              <a:buNone/>
            </a:pP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 п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о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п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у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г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а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й, м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а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й, ч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а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йн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и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к, за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й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ка,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70C0"/>
                </a:solidFill>
                <a:latin typeface="+mj-lt"/>
              </a:rPr>
              <a:t>б</a:t>
            </a:r>
            <a:r>
              <a:rPr lang="ru-RU" sz="6000" b="1" i="0" dirty="0">
                <a:solidFill>
                  <a:srgbClr val="FF0000"/>
                </a:solidFill>
                <a:effectLst/>
                <a:latin typeface="+mj-lt"/>
              </a:rPr>
              <a:t>о</a:t>
            </a: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й</a:t>
            </a:r>
            <a:r>
              <a:rPr lang="ru-RU" sz="6000" b="1" dirty="0">
                <a:solidFill>
                  <a:srgbClr val="0070C0"/>
                </a:solidFill>
                <a:latin typeface="+mj-lt"/>
              </a:rPr>
              <a:t>.</a:t>
            </a:r>
            <a:endParaRPr lang="ru-RU" sz="6000" b="1" i="0" dirty="0">
              <a:solidFill>
                <a:srgbClr val="0070C0"/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ru-RU" sz="6000" b="1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endParaRPr lang="ru-RU" sz="6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5FF124-7C91-9C94-5C20-E7BA93950D10}"/>
              </a:ext>
            </a:extLst>
          </p:cNvPr>
          <p:cNvSpPr/>
          <p:nvPr/>
        </p:nvSpPr>
        <p:spPr>
          <a:xfrm>
            <a:off x="1647568" y="1425145"/>
            <a:ext cx="638432" cy="9144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B00DD5-4EEC-A9B6-03AF-50E99A0A2C3A}"/>
              </a:ext>
            </a:extLst>
          </p:cNvPr>
          <p:cNvSpPr/>
          <p:nvPr/>
        </p:nvSpPr>
        <p:spPr>
          <a:xfrm>
            <a:off x="3344562" y="1478692"/>
            <a:ext cx="486033" cy="8608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281B18-885D-5959-6C92-042C059234CE}"/>
              </a:ext>
            </a:extLst>
          </p:cNvPr>
          <p:cNvSpPr/>
          <p:nvPr/>
        </p:nvSpPr>
        <p:spPr>
          <a:xfrm>
            <a:off x="6697363" y="1540476"/>
            <a:ext cx="486033" cy="7990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DB4516-6017-C2C1-4074-4B3E12273844}"/>
              </a:ext>
            </a:extLst>
          </p:cNvPr>
          <p:cNvSpPr/>
          <p:nvPr/>
        </p:nvSpPr>
        <p:spPr>
          <a:xfrm>
            <a:off x="9226379" y="1540475"/>
            <a:ext cx="428367" cy="79906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2303EC-FE51-86B6-E7F9-79332F728998}"/>
              </a:ext>
            </a:extLst>
          </p:cNvPr>
          <p:cNvSpPr/>
          <p:nvPr/>
        </p:nvSpPr>
        <p:spPr>
          <a:xfrm>
            <a:off x="4852086" y="2514600"/>
            <a:ext cx="403655" cy="8546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DBAFA1-2EF7-AF6C-C800-1457C2C839BC}"/>
              </a:ext>
            </a:extLst>
          </p:cNvPr>
          <p:cNvSpPr/>
          <p:nvPr/>
        </p:nvSpPr>
        <p:spPr>
          <a:xfrm>
            <a:off x="6565557" y="2541370"/>
            <a:ext cx="403655" cy="827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EF19B4-D15C-3EFD-D615-E57BA8280B0F}"/>
              </a:ext>
            </a:extLst>
          </p:cNvPr>
          <p:cNvSpPr/>
          <p:nvPr/>
        </p:nvSpPr>
        <p:spPr>
          <a:xfrm>
            <a:off x="8147220" y="2498123"/>
            <a:ext cx="403655" cy="8711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E9D99BC-28CC-15DE-E9E3-C03B79B56366}"/>
              </a:ext>
            </a:extLst>
          </p:cNvPr>
          <p:cNvSpPr/>
          <p:nvPr/>
        </p:nvSpPr>
        <p:spPr>
          <a:xfrm>
            <a:off x="5873578" y="3429000"/>
            <a:ext cx="436606" cy="82172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6970BC-FEF0-063F-C807-E24B2B42A7A8}"/>
              </a:ext>
            </a:extLst>
          </p:cNvPr>
          <p:cNvSpPr/>
          <p:nvPr/>
        </p:nvSpPr>
        <p:spPr>
          <a:xfrm>
            <a:off x="6310184" y="4409299"/>
            <a:ext cx="436606" cy="827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9A701B-943B-0202-14EF-43410696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097" y="1062680"/>
            <a:ext cx="10033687" cy="47944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Буква эта – прям как жук: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Только испугалась вдруг.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От испуга вся дрожит,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И как жук, она жужжит!</a:t>
            </a:r>
          </a:p>
        </p:txBody>
      </p:sp>
    </p:spTree>
    <p:extLst>
      <p:ext uri="{BB962C8B-B14F-4D97-AF65-F5344CB8AC3E}">
        <p14:creationId xmlns:p14="http://schemas.microsoft.com/office/powerpoint/2010/main" val="377486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2D1F8C-F2B5-0FD3-A726-476B368A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81" y="164757"/>
            <a:ext cx="9226378" cy="64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6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71B15B-6B01-4F11-6685-D9C1EF165C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60" y="0"/>
            <a:ext cx="7510023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6E0771-6547-DF02-0635-6C3DCB398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432" y="2454875"/>
            <a:ext cx="2449036" cy="41469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25C7BD-3635-10B0-19B3-E08E2D0AE7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8433" y="3332160"/>
            <a:ext cx="1036410" cy="106689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173F9C-0D48-6268-34F1-D16B49B769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078" y="5884756"/>
            <a:ext cx="823031" cy="6460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813F80-4FD7-BF06-37B8-168434A395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93" y="1974831"/>
            <a:ext cx="530398" cy="5852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22AC72-98BB-0D32-0605-B2A2CE99CFB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453" y="2746893"/>
            <a:ext cx="530398" cy="5852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7B8D4B-A6F3-CAF0-C5EA-F9AD8BA8CD8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453" y="3525841"/>
            <a:ext cx="530398" cy="5852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B892B66-53CB-D60B-B35E-6469498419F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195" y="1974830"/>
            <a:ext cx="530398" cy="5852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69ACC05-F50C-A250-2CBF-5B4B2A6C62E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1" y="2746893"/>
            <a:ext cx="530398" cy="5852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261885C-0073-8984-9E65-D54AFCF8D02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195" y="3518955"/>
            <a:ext cx="524301" cy="5913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B9C18D-2EF8-C301-73F6-B02B7D30A30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279" y="5105808"/>
            <a:ext cx="524301" cy="58526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F6AA1C-A3E0-A231-E85F-C44E8F43D13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881" y="5102759"/>
            <a:ext cx="530398" cy="59136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7519C8-943A-5689-3767-7C6F77D6BAE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858" y="2734700"/>
            <a:ext cx="530398" cy="59746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EBA05E-C1A9-9D55-8621-0239EB657A5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707" y="3525841"/>
            <a:ext cx="524301" cy="5852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6A47D0-B755-19DF-99A8-DCF60382F77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0601" y="3518955"/>
            <a:ext cx="530398" cy="5852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7CBBDC6-6A06-5DCB-4D66-6EF84A13711D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372" y="4304789"/>
            <a:ext cx="530398" cy="59136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D775FCE-2CFE-0F0B-1663-4E63BB44A51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23" y="5105808"/>
            <a:ext cx="530398" cy="5852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8C10C73-0FFE-6F95-4ADD-82BE32865A9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423" y="5884756"/>
            <a:ext cx="530398" cy="5852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59A4B1-805D-ED12-54E4-7345469EEF6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821" y="5886315"/>
            <a:ext cx="524301" cy="5852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2B2CD24-9C87-DD89-E68F-6B04DF387A29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246" y="5114253"/>
            <a:ext cx="530398" cy="5852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0A9C893-561D-827F-81A9-0C35B5BD0F5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246" y="4307836"/>
            <a:ext cx="530398" cy="58526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CD0E718-0916-765D-704E-FA23091D0D35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579" y="5114299"/>
            <a:ext cx="524301" cy="5913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EFE5FD3-6146-2647-404A-F166C621C32E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207" y="5093613"/>
            <a:ext cx="530398" cy="5852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1CF1312-DF25-50D3-1EEE-A04ACD7EF16E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05" y="4317100"/>
            <a:ext cx="530398" cy="5913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C5AE96C-DE4E-84B8-212F-D21D567BA3D6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181" y="4312629"/>
            <a:ext cx="530398" cy="58526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BB26406-4C74-D719-BE69-493531E43DE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05" y="3512859"/>
            <a:ext cx="530398" cy="59136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E24832A-48FC-1BF0-B7E9-34B1EDF346C3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266" y="3512482"/>
            <a:ext cx="524301" cy="5913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F1953EF-A63E-A177-1C1F-401FE813C98F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772" y="1958401"/>
            <a:ext cx="530398" cy="58526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1A94BC4-861E-C430-7C2C-3D5A87489B72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207" y="1958400"/>
            <a:ext cx="530398" cy="58526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F51129-1435-78EC-A5DD-271C349111E3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56" y="5889054"/>
            <a:ext cx="823031" cy="6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1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3A4C15-7CEE-989D-AE69-6E18A87C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22" y="123569"/>
            <a:ext cx="9531178" cy="66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2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5DCF3-B5E1-88B9-073A-6972A8ED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0043"/>
            <a:ext cx="9601200" cy="7455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Игра 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«Новое слово»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  <a:t>.</a:t>
            </a:r>
            <a:b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Helvetica Neue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EEE28A-2BB6-8BF2-DEE8-FBA80F83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438" y="885568"/>
            <a:ext cx="9745362" cy="5086864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замените в слове первый 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звук на звук [ж]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6500" b="1" dirty="0">
                <a:solidFill>
                  <a:srgbClr val="0070C0"/>
                </a:solidFill>
                <a:latin typeface="+mj-lt"/>
              </a:rPr>
              <a:t>Л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ук –</a:t>
            </a:r>
            <a:r>
              <a:rPr lang="ru-RU" sz="6500" b="1" dirty="0">
                <a:solidFill>
                  <a:srgbClr val="0070C0"/>
                </a:solidFill>
                <a:latin typeface="+mj-lt"/>
              </a:rPr>
              <a:t>Ж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ук</a:t>
            </a:r>
          </a:p>
          <a:p>
            <a:pPr marL="0" indent="0" algn="ctr">
              <a:buNone/>
            </a:pPr>
            <a:r>
              <a:rPr lang="ru-RU" sz="6500" b="1" dirty="0">
                <a:solidFill>
                  <a:srgbClr val="0070C0"/>
                </a:solidFill>
                <a:latin typeface="+mj-lt"/>
              </a:rPr>
              <a:t>б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аба – </a:t>
            </a:r>
            <a:r>
              <a:rPr lang="ru-RU" sz="6500" b="1" dirty="0">
                <a:solidFill>
                  <a:srgbClr val="0070C0"/>
                </a:solidFill>
                <a:latin typeface="+mj-lt"/>
              </a:rPr>
              <a:t>ж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аба</a:t>
            </a:r>
          </a:p>
          <a:p>
            <a:pPr marL="0" indent="0" algn="ctr">
              <a:buNone/>
            </a:pPr>
            <a:r>
              <a:rPr lang="ru-RU" sz="6500" b="1" dirty="0">
                <a:solidFill>
                  <a:srgbClr val="0070C0"/>
                </a:solidFill>
                <a:latin typeface="+mj-lt"/>
              </a:rPr>
              <a:t>М</a:t>
            </a:r>
            <a:r>
              <a:rPr lang="ru-RU" sz="65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ало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–</a:t>
            </a:r>
            <a:r>
              <a:rPr lang="ru-RU" sz="6000" b="1" dirty="0">
                <a:solidFill>
                  <a:srgbClr val="0070C0"/>
                </a:solidFill>
                <a:latin typeface="+mj-lt"/>
              </a:rPr>
              <a:t>ж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ало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70C0"/>
                </a:solidFill>
                <a:latin typeface="+mj-lt"/>
              </a:rPr>
              <a:t>П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акет – </a:t>
            </a:r>
            <a:r>
              <a:rPr lang="ru-RU" sz="6000" b="1" dirty="0">
                <a:solidFill>
                  <a:srgbClr val="0070C0"/>
                </a:solidFill>
                <a:latin typeface="+mj-lt"/>
              </a:rPr>
              <a:t>ж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акет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70C0"/>
                </a:solidFill>
                <a:latin typeface="+mj-lt"/>
              </a:rPr>
              <a:t>П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учок – </a:t>
            </a:r>
            <a:r>
              <a:rPr lang="ru-RU" sz="6000" b="1" dirty="0">
                <a:solidFill>
                  <a:srgbClr val="0070C0"/>
                </a:solidFill>
                <a:latin typeface="+mj-lt"/>
              </a:rPr>
              <a:t>ж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учок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70C0"/>
                </a:solidFill>
                <a:latin typeface="+mj-lt"/>
              </a:rPr>
              <a:t>В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еня -  </a:t>
            </a:r>
            <a:r>
              <a:rPr lang="ru-RU" sz="6000" b="1" dirty="0">
                <a:solidFill>
                  <a:srgbClr val="0070C0"/>
                </a:solidFill>
                <a:latin typeface="+mj-lt"/>
              </a:rPr>
              <a:t>Ж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еня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B020AB-856F-FD36-4C16-4EC3868886E4}"/>
              </a:ext>
            </a:extLst>
          </p:cNvPr>
          <p:cNvSpPr/>
          <p:nvPr/>
        </p:nvSpPr>
        <p:spPr>
          <a:xfrm>
            <a:off x="6310184" y="1359244"/>
            <a:ext cx="486032" cy="848497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F0AD0C-2F3A-B167-409D-9584787B6C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84" y="2207741"/>
            <a:ext cx="524301" cy="8839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95A517-8B87-61CC-45B6-E10C81AE21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84" y="2964687"/>
            <a:ext cx="524301" cy="7455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CDA241-1596-F9CD-AB42-262D01D544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84" y="3766261"/>
            <a:ext cx="524301" cy="6121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F6A446-4195-C86C-DB20-D9402293E0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84" y="4378410"/>
            <a:ext cx="524301" cy="6121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AEECE0-2A1B-FAE1-B468-573BB94FF5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184" y="4981342"/>
            <a:ext cx="52430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4F5FC-2C14-5F7A-D3EE-55149EDA9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64" y="90616"/>
            <a:ext cx="9367736" cy="7167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Сложи из палочек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52BB36-F824-D586-38AB-D16425351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88" y="1112108"/>
            <a:ext cx="74104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54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7DDAE-DF64-5AE0-8364-896862959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9226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физкультминутка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2DEE2-4E08-B0D5-419D-ABFA6C598F61}"/>
              </a:ext>
            </a:extLst>
          </p:cNvPr>
          <p:cNvSpPr txBox="1"/>
          <p:nvPr/>
        </p:nvSpPr>
        <p:spPr>
          <a:xfrm>
            <a:off x="2183027" y="560173"/>
            <a:ext cx="7644714" cy="5591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Вновь у нас физкультминутка,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Наклонились, ну-ка, ну-ка!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Распрямились, потянулись,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назад прогнулись.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 вперёд и назад.)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Разминаем руки, плечи,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сидеть нам было легче,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 писать, читать, считать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совсем не уставать.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(Рывки руками перед грудью.)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устала тоже.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давайте ей поможем!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Вправо-влево, раз и два.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Думай, думай, голова.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(Вращение головой.)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Хоть зарядка коротка,</a:t>
            </a:r>
          </a:p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Отдохнули мы слегка. 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(Дети садятся за парты.)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23431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377</TotalTime>
  <Words>236</Words>
  <Application>Microsoft Office PowerPoint</Application>
  <PresentationFormat>Широкоэкранный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Helvetica Neue</vt:lpstr>
      <vt:lpstr>Franklin Gothic Book</vt:lpstr>
      <vt:lpstr>Times New Roman</vt:lpstr>
      <vt:lpstr>Уголки</vt:lpstr>
      <vt:lpstr>«Звук и буква ж».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 «Новое слово». </vt:lpstr>
      <vt:lpstr>Сложи из палочек</vt:lpstr>
      <vt:lpstr>физкультминутка</vt:lpstr>
      <vt:lpstr>Работу по учебнику.</vt:lpstr>
      <vt:lpstr>Читаем слоги</vt:lpstr>
      <vt:lpstr>Кто лишний? </vt:lpstr>
      <vt:lpstr>Кто лишний? 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Савелий zxct</dc:creator>
  <cp:lastModifiedBy>safoxyz safoxyz</cp:lastModifiedBy>
  <cp:revision>9</cp:revision>
  <dcterms:created xsi:type="dcterms:W3CDTF">2024-03-10T10:15:22Z</dcterms:created>
  <dcterms:modified xsi:type="dcterms:W3CDTF">2024-03-24T14:48:54Z</dcterms:modified>
</cp:coreProperties>
</file>