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8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3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49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6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85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2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27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5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09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0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0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0181-E02A-48F6-A08D-608607A10201}" type="datetimeFigureOut">
              <a:rPr lang="ru-RU" smtClean="0"/>
              <a:t>08.07.2023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5086-9F08-4DED-811E-61158A4C9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sq0MsHrp26o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heslide.ru/img/tmb/6/591145/9384a2d1ab11a3aa3db703df6e41b186-800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856" y="620688"/>
            <a:ext cx="2987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класс</a:t>
            </a:r>
            <a:endParaRPr lang="ru-RU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69768" y="4826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u="sng" dirty="0" smtClean="0"/>
              <a:t>Курбанова Инна Дмитриевна</a:t>
            </a:r>
            <a:endParaRPr lang="ru-RU" b="1" dirty="0" smtClean="0"/>
          </a:p>
          <a:p>
            <a:pPr algn="ctr"/>
            <a:r>
              <a:rPr lang="ru-RU" b="1" dirty="0" smtClean="0"/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pPr algn="ctr"/>
            <a:r>
              <a:rPr lang="ru-RU" b="1" dirty="0" smtClean="0"/>
              <a:t>«Школа – интернат № 1»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244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1982450"/>
            <a:ext cx="654390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err="1">
                <a:solidFill>
                  <a:srgbClr val="C00000"/>
                </a:solidFill>
              </a:rPr>
              <a:t>Физминутка</a:t>
            </a:r>
            <a:r>
              <a:rPr lang="ru-RU" sz="8800" b="1" dirty="0">
                <a:solidFill>
                  <a:srgbClr val="C0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4820" y="548680"/>
            <a:ext cx="68058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И. А. Крылова «Слон и Моська</a:t>
            </a:r>
            <a:r>
              <a:rPr lang="ru-RU" sz="3600" b="1" dirty="0" smtClean="0">
                <a:solidFill>
                  <a:srgbClr val="C00000"/>
                </a:solidFill>
              </a:rPr>
              <a:t>»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http://images.myshared.ru/17/1060088/slide_4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t="19456" r="12205" b="9794"/>
          <a:stretch/>
        </p:blipFill>
        <p:spPr bwMode="auto">
          <a:xfrm>
            <a:off x="2987824" y="1327141"/>
            <a:ext cx="3168352" cy="23898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36949" y="4077072"/>
            <a:ext cx="6283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u="sng" dirty="0">
                <a:hlinkClick r:id="rId4"/>
              </a:rPr>
              <a:t>https://youtu.be/sq0MsHrp26o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Зеваки </a:t>
            </a:r>
            <a:r>
              <a:rPr lang="ru-RU" sz="3600" b="1" dirty="0"/>
              <a:t>– тот, кто </a:t>
            </a:r>
            <a:r>
              <a:rPr lang="ru-RU" sz="3600" b="1" dirty="0" smtClean="0"/>
              <a:t>слоняется </a:t>
            </a:r>
            <a:r>
              <a:rPr lang="ru-RU" sz="3600" b="1" dirty="0"/>
              <a:t>по улицам без </a:t>
            </a:r>
            <a:r>
              <a:rPr lang="ru-RU" sz="3600" b="1" dirty="0" smtClean="0"/>
              <a:t>дела, засматривается на что-либо </a:t>
            </a:r>
            <a:r>
              <a:rPr lang="ru-RU" sz="3600" b="1" smtClean="0"/>
              <a:t>из любопытства.</a:t>
            </a:r>
            <a:endParaRPr lang="ru-RU" sz="3600" b="1" dirty="0"/>
          </a:p>
          <a:p>
            <a:r>
              <a:rPr lang="ru-RU" sz="3600" b="1" dirty="0">
                <a:solidFill>
                  <a:srgbClr val="C00000"/>
                </a:solidFill>
              </a:rPr>
              <a:t>Напоказ</a:t>
            </a:r>
            <a:r>
              <a:rPr lang="ru-RU" sz="3600" b="1" dirty="0"/>
              <a:t> – обратить внимание, для вида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Забияка</a:t>
            </a:r>
            <a:r>
              <a:rPr lang="ru-RU" sz="3600" b="1" dirty="0"/>
              <a:t> – человек, который любит затевать ссоры.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Отколе</a:t>
            </a:r>
            <a:r>
              <a:rPr lang="ru-RU" sz="3600" b="1" dirty="0"/>
              <a:t> - откуда</a:t>
            </a:r>
          </a:p>
          <a:p>
            <a:r>
              <a:rPr lang="ru-RU" sz="3600" b="1" dirty="0" err="1">
                <a:solidFill>
                  <a:srgbClr val="C00000"/>
                </a:solidFill>
              </a:rPr>
              <a:t>Шавка</a:t>
            </a:r>
            <a:r>
              <a:rPr lang="ru-RU" sz="3600" b="1" dirty="0"/>
              <a:t> – уличная, непородистая собака.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Диковинка</a:t>
            </a:r>
            <a:r>
              <a:rPr lang="ru-RU" sz="3600" b="1" dirty="0"/>
              <a:t> – странная, удивительная вещь или явление.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945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8864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Выберите нужный ответ: 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b="1" dirty="0"/>
              <a:t>Разозлить слона;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b="1" dirty="0"/>
              <a:t>Прослыть смелой собакой, которая не боится даже огромного слона;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b="1" dirty="0"/>
              <a:t>Показать остальным, что нельзя водить слона по улицам.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b="1" dirty="0"/>
              <a:t>Заметил ли Слон, что у его ног какая-то собачонка?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890" y="188640"/>
            <a:ext cx="89455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</a:rPr>
              <a:t>Подчеркни </a:t>
            </a:r>
            <a:r>
              <a:rPr lang="ru-RU" sz="3600" b="1" dirty="0">
                <a:solidFill>
                  <a:srgbClr val="C00000"/>
                </a:solidFill>
              </a:rPr>
              <a:t>слова, которые характеризуют героя.</a:t>
            </a:r>
          </a:p>
          <a:p>
            <a:r>
              <a:rPr lang="ru-RU" sz="3600" b="1" dirty="0"/>
              <a:t>Разъярённый, большой, выдержанный, маленький, спокойный, злой, глупый, хороший, вредный, важный, умный, незначительный, добрый, слабый, задиристый, сильный, смешной.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1 вариант </a:t>
            </a:r>
            <a:r>
              <a:rPr lang="ru-RU" sz="3600" b="1" dirty="0"/>
              <a:t>подчёркивает слова, которые характеризуют </a:t>
            </a:r>
            <a:r>
              <a:rPr lang="ru-RU" sz="3600" b="1" dirty="0" smtClean="0">
                <a:solidFill>
                  <a:srgbClr val="C00000"/>
                </a:solidFill>
              </a:rPr>
              <a:t>Слона</a:t>
            </a:r>
            <a:r>
              <a:rPr lang="ru-RU" sz="3600" b="1" dirty="0"/>
              <a:t>;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2 вариант  – Моську.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495" y="116632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Вывод: </a:t>
            </a:r>
          </a:p>
          <a:p>
            <a:r>
              <a:rPr lang="ru-RU" sz="3600" b="1" dirty="0" smtClean="0"/>
              <a:t>Моська </a:t>
            </a:r>
            <a:r>
              <a:rPr lang="ru-RU" sz="3600" b="1" dirty="0"/>
              <a:t>хвастается, хочет показать, что она сильная, задиристая и не боится даже Слона. Она понимает, что не представляет для Слона никакой опасности и он не будет с ней сражаться, но ей так хочется показать себя и выделиться среди других. Да, Моська – хвастунишка. Ей хочется любым способом выделиться, сделать так, чтобы её боялись, считали очень сильной и задиристой. Ей хочется привлечь к себе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16632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C00000"/>
                </a:solidFill>
              </a:rPr>
              <a:t>Мораль басни:</a:t>
            </a:r>
            <a:endParaRPr lang="ru-RU" sz="3600" b="1" dirty="0">
              <a:solidFill>
                <a:srgbClr val="C00000"/>
              </a:solidFill>
            </a:endParaRPr>
          </a:p>
          <a:p>
            <a:r>
              <a:rPr lang="ru-RU" sz="3600" b="1" dirty="0"/>
              <a:t>Что бы вам не говорили на вашем жизненном пути, следуйте своей дорогой и не обращайте внимания на тех, кто отговаривает вас от идей.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6142" y="1628800"/>
            <a:ext cx="8938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Д/З. Стр</a:t>
            </a:r>
            <a:r>
              <a:rPr lang="ru-RU" sz="3600" b="1" dirty="0"/>
              <a:t>. 90 (читать и отвечать на вопросы).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https://fsd.multiurok.ru/html/2017/03/04/s_58ba95a70967b/img_s579180_1_1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52936"/>
            <a:ext cx="4968552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2555776" y="1628800"/>
            <a:ext cx="24596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Рефлексия.</a:t>
            </a:r>
          </a:p>
        </p:txBody>
      </p:sp>
    </p:spTree>
    <p:extLst>
      <p:ext uri="{BB962C8B-B14F-4D97-AF65-F5344CB8AC3E}">
        <p14:creationId xmlns:p14="http://schemas.microsoft.com/office/powerpoint/2010/main" val="3440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96144"/>
            <a:ext cx="8543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И. А. Крылов «Слон и Моська»</a:t>
            </a:r>
          </a:p>
        </p:txBody>
      </p:sp>
      <p:pic>
        <p:nvPicPr>
          <p:cNvPr id="4" name="Рисунок 3" descr="http://images.myshared.ru/17/1060088/slide_4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t="19456" r="12205" b="9794"/>
          <a:stretch/>
        </p:blipFill>
        <p:spPr bwMode="auto">
          <a:xfrm>
            <a:off x="1835696" y="1327141"/>
            <a:ext cx="5400600" cy="52702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02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Девиз урока:</a:t>
            </a:r>
          </a:p>
          <a:p>
            <a:pPr algn="ctr"/>
            <a:r>
              <a:rPr lang="ru-RU" sz="3200" b="1" dirty="0"/>
              <a:t>Глаза смотрят и видят.</a:t>
            </a:r>
          </a:p>
          <a:p>
            <a:pPr algn="ctr"/>
            <a:r>
              <a:rPr lang="ru-RU" sz="3200" b="1" dirty="0"/>
              <a:t>Уши слушают и слышат.</a:t>
            </a:r>
          </a:p>
          <a:p>
            <a:pPr algn="ctr"/>
            <a:r>
              <a:rPr lang="ru-RU" sz="3200" b="1" dirty="0"/>
              <a:t>Сначала думаю, а потом говорю.</a:t>
            </a:r>
          </a:p>
          <a:p>
            <a:pPr algn="ctr"/>
            <a:r>
              <a:rPr lang="ru-RU" sz="3200" b="1" dirty="0"/>
              <a:t>Помню, что в классе я не один.</a:t>
            </a:r>
          </a:p>
          <a:p>
            <a:pPr algn="ctr"/>
            <a:r>
              <a:rPr lang="ru-RU" sz="3200" b="1" dirty="0"/>
              <a:t>Умею слушать мнения других.</a:t>
            </a:r>
          </a:p>
        </p:txBody>
      </p:sp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186496"/>
            <a:ext cx="863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Кто </a:t>
            </a:r>
            <a:r>
              <a:rPr lang="ru-RU" sz="4400" b="1" dirty="0"/>
              <a:t>много читает, тот много </a:t>
            </a:r>
            <a:r>
              <a:rPr lang="ru-RU" sz="4400" b="1" dirty="0" smtClean="0"/>
              <a:t>знает!</a:t>
            </a:r>
            <a:endParaRPr lang="ru-RU" sz="4400" dirty="0"/>
          </a:p>
        </p:txBody>
      </p:sp>
      <p:pic>
        <p:nvPicPr>
          <p:cNvPr id="11266" name="Picture 2" descr="https://avatars.mds.yandex.net/i?id=aaefe6c5068b66b86bdbb3205f5c4e6f5b9c8015-8310669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92896"/>
            <a:ext cx="3429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332656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C00000"/>
                </a:solidFill>
              </a:rPr>
              <a:t>Чистоговорки</a:t>
            </a:r>
            <a:r>
              <a:rPr lang="ru-RU" sz="3200" b="1" dirty="0"/>
              <a:t>:</a:t>
            </a:r>
            <a:endParaRPr lang="ru-RU" sz="3200" dirty="0"/>
          </a:p>
          <a:p>
            <a:r>
              <a:rPr lang="ru-RU" sz="3200" b="1" dirty="0"/>
              <a:t>На – на- на – в зоопарке нет </a:t>
            </a:r>
            <a:r>
              <a:rPr lang="ru-RU" sz="3200" b="1" dirty="0" smtClean="0"/>
              <a:t>слона.</a:t>
            </a:r>
            <a:endParaRPr lang="ru-RU" sz="3200" b="1" dirty="0"/>
          </a:p>
          <a:p>
            <a:r>
              <a:rPr lang="ru-RU" sz="3200" b="1" dirty="0" err="1"/>
              <a:t>Ны</a:t>
            </a:r>
            <a:r>
              <a:rPr lang="ru-RU" sz="3200" b="1" dirty="0"/>
              <a:t> – </a:t>
            </a:r>
            <a:r>
              <a:rPr lang="ru-RU" sz="3200" b="1" dirty="0" err="1"/>
              <a:t>ны</a:t>
            </a:r>
            <a:r>
              <a:rPr lang="ru-RU" sz="3200" b="1" dirty="0"/>
              <a:t> - </a:t>
            </a:r>
            <a:r>
              <a:rPr lang="ru-RU" sz="3200" b="1" dirty="0" err="1"/>
              <a:t>ны</a:t>
            </a:r>
            <a:r>
              <a:rPr lang="ru-RU" sz="3200" b="1" dirty="0"/>
              <a:t> – убежали все </a:t>
            </a:r>
            <a:r>
              <a:rPr lang="ru-RU" sz="3200" b="1" dirty="0" smtClean="0"/>
              <a:t>слоны.</a:t>
            </a:r>
            <a:endParaRPr lang="ru-RU" sz="3200" b="1" dirty="0"/>
          </a:p>
          <a:p>
            <a:r>
              <a:rPr lang="ru-RU" sz="3200" b="1" dirty="0"/>
              <a:t>Ну-ну-ну –близко подошёл к </a:t>
            </a:r>
            <a:r>
              <a:rPr lang="ru-RU" sz="3200" b="1" dirty="0" smtClean="0"/>
              <a:t>слону.</a:t>
            </a:r>
            <a:endParaRPr lang="ru-RU" sz="3200" b="1" dirty="0"/>
          </a:p>
          <a:p>
            <a:r>
              <a:rPr lang="ru-RU" sz="3200" b="1" dirty="0"/>
              <a:t>Не – не –не – сидит муха на </a:t>
            </a:r>
            <a:r>
              <a:rPr lang="ru-RU" sz="3200" b="1" dirty="0" smtClean="0"/>
              <a:t>слоне.</a:t>
            </a:r>
            <a:endParaRPr lang="ru-RU" sz="3200" b="1" dirty="0"/>
          </a:p>
        </p:txBody>
      </p:sp>
      <p:pic>
        <p:nvPicPr>
          <p:cNvPr id="10242" name="Picture 2" descr="https://glavportal.com/img/unsafe/664x/glavportal.com/media/original_images/tmp1_mosYP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39" y="2996952"/>
            <a:ext cx="6324600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260648"/>
            <a:ext cx="84249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Скороговорка:</a:t>
            </a:r>
          </a:p>
          <a:p>
            <a:r>
              <a:rPr lang="ru-RU" sz="3200" b="1" dirty="0"/>
              <a:t>Слоны </a:t>
            </a:r>
            <a:r>
              <a:rPr lang="ru-RU" sz="3200" b="1" dirty="0" smtClean="0"/>
              <a:t>умны,</a:t>
            </a:r>
            <a:endParaRPr lang="ru-RU" sz="3200" b="1" dirty="0"/>
          </a:p>
          <a:p>
            <a:r>
              <a:rPr lang="ru-RU" sz="3200" b="1" dirty="0"/>
              <a:t>Слоны </a:t>
            </a:r>
            <a:r>
              <a:rPr lang="ru-RU" sz="3200" b="1" dirty="0" smtClean="0"/>
              <a:t>сильны,</a:t>
            </a:r>
            <a:endParaRPr lang="ru-RU" sz="3200" b="1" dirty="0"/>
          </a:p>
          <a:p>
            <a:r>
              <a:rPr lang="ru-RU" sz="3200" b="1" dirty="0"/>
              <a:t>Слоны спокойны и смирны.</a:t>
            </a:r>
          </a:p>
        </p:txBody>
      </p:sp>
      <p:pic>
        <p:nvPicPr>
          <p:cNvPr id="9218" name="Picture 2" descr="https://img4.goodfon.ru/original/640x480/0/e8/slon-khobot-bivni-priro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22751"/>
            <a:ext cx="5447928" cy="423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9218"/>
            <a:ext cx="9252519" cy="688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496" y="332656"/>
            <a:ext cx="282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Басня – это: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836712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короткий</a:t>
            </a:r>
            <a:r>
              <a:rPr lang="ru-RU" sz="3600" b="1" dirty="0"/>
              <a:t>, занимательный рассказ в стихах или в прозе, где мало описаний и много диалогов, а герои басен – это животные.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599046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Цель басни </a:t>
            </a:r>
            <a:r>
              <a:rPr lang="ru-RU" sz="3600" b="1" dirty="0"/>
              <a:t>– высмеивание человеческих пороков, недостатков.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100" y="3799375"/>
            <a:ext cx="4247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Мораль басни: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52" y="4483418"/>
            <a:ext cx="87443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-</a:t>
            </a:r>
            <a:r>
              <a:rPr lang="ru-RU" sz="3600" b="1" dirty="0" smtClean="0"/>
              <a:t>вывод </a:t>
            </a:r>
            <a:r>
              <a:rPr lang="ru-RU" sz="3600" b="1" dirty="0"/>
              <a:t>или поучение, это главная мысль </a:t>
            </a:r>
            <a:r>
              <a:rPr lang="ru-RU" sz="3600" b="1" dirty="0" smtClean="0"/>
              <a:t>басни.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9" y="-42555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sun6-21.userapi.com/Il1JR5x8YbvFrXU2YZELsgof4lZGgmQc4Bk88g/u7xFN2Ew6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31236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pickimage.ru/wp-content/uploads/images/detskie/cuckooandrooster/kukushkaipetuh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3859188" cy="45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10902" y="548680"/>
            <a:ext cx="4409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«Волк и журавль</a:t>
            </a:r>
            <a:r>
              <a:rPr lang="ru-RU" sz="3600" b="1" dirty="0" smtClean="0">
                <a:solidFill>
                  <a:srgbClr val="C00000"/>
                </a:solidFill>
              </a:rPr>
              <a:t>»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120572"/>
            <a:ext cx="4499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«Кукушка и петух»</a:t>
            </a:r>
            <a:endParaRPr lang="ru-RU" sz="3600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563888" y="1052736"/>
            <a:ext cx="2304256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835696" y="4120572"/>
            <a:ext cx="3168352" cy="146866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honoteka.org/uploads/posts/2021-05/1620197429_24-phonoteka_org-p-fon-dlya-prezentatsii-k-uroku-chteniya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9252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60648"/>
            <a:ext cx="88569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C00000"/>
                </a:solidFill>
              </a:rPr>
              <a:t>Мораль  басни</a:t>
            </a:r>
            <a:r>
              <a:rPr lang="ru-RU" sz="3600" b="1" dirty="0">
                <a:solidFill>
                  <a:srgbClr val="C00000"/>
                </a:solidFill>
              </a:rPr>
              <a:t> "Волк и Журавль" </a:t>
            </a:r>
            <a:r>
              <a:rPr lang="ru-RU" sz="3600" b="1" dirty="0"/>
              <a:t>заключается в </a:t>
            </a:r>
            <a:r>
              <a:rPr lang="ru-RU" sz="3600" b="1" dirty="0" smtClean="0"/>
              <a:t>том, что </a:t>
            </a:r>
            <a:r>
              <a:rPr lang="ru-RU" sz="3600" b="1" dirty="0"/>
              <a:t>в трудной ситуации некоторые люди охотно прибегают к помощи окружающих, а после этого ведут себя неблагодарно.</a:t>
            </a:r>
          </a:p>
        </p:txBody>
      </p:sp>
      <p:pic>
        <p:nvPicPr>
          <p:cNvPr id="4" name="Picture 2" descr="https://sun6-21.userapi.com/Il1JR5x8YbvFrXU2YZELsgof4lZGgmQc4Bk88g/u7xFN2Ew6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764" y="2924944"/>
            <a:ext cx="331236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9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503</Words>
  <Application>Microsoft Office PowerPoint</Application>
  <PresentationFormat>Экран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7</cp:revision>
  <dcterms:created xsi:type="dcterms:W3CDTF">2023-07-08T11:42:13Z</dcterms:created>
  <dcterms:modified xsi:type="dcterms:W3CDTF">2023-07-08T12:45:43Z</dcterms:modified>
</cp:coreProperties>
</file>