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9969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здоровья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«Школа – интернат № 1»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052735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ea typeface="Times New Roman"/>
              </a:rPr>
              <a:t>Обувь. </a:t>
            </a:r>
            <a:r>
              <a:rPr lang="ru-RU" sz="2400" dirty="0" smtClean="0">
                <a:ea typeface="Times New Roman"/>
              </a:rPr>
              <a:t>Виды обуви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Аракелян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Гоар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Спартаковна.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4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812" y="1924221"/>
            <a:ext cx="4572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x-none">
                <a:latin typeface="Times New Roman"/>
                <a:ea typeface="Calibri"/>
                <a:cs typeface="Times New Roman"/>
              </a:rPr>
              <a:t>Проверь-ка, дружок,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x-none">
                <a:latin typeface="Times New Roman"/>
                <a:ea typeface="Calibri"/>
                <a:cs typeface="Times New Roman"/>
              </a:rPr>
              <a:t>Ты готов начать урок?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x-none">
                <a:latin typeface="Times New Roman"/>
                <a:ea typeface="Calibri"/>
                <a:cs typeface="Times New Roman"/>
              </a:rPr>
              <a:t>Все ль на месте,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x-none">
                <a:latin typeface="Times New Roman"/>
                <a:ea typeface="Calibri"/>
                <a:cs typeface="Times New Roman"/>
              </a:rPr>
              <a:t>Все ль в порядке: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x-none">
                <a:latin typeface="Times New Roman"/>
                <a:ea typeface="Calibri"/>
                <a:cs typeface="Times New Roman"/>
              </a:rPr>
              <a:t>Учебник, ручка и тетрадка?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C:\Users\User\Desktop\репортажи\23-24\февраль\уроки\Аракелян Г.С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508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9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772816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1) Лужи, грязь нам не враги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Коль наденешь… (сапоги)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2) Истоптал я все тропинки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На шнурках мои… (ботинки)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3) Дома дети лапочки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Носят только … (тапочки)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606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Загадки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5558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1669915202_1-indasil-club-p-risunok-dlya-detei-obuv-vkontakt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85264"/>
            <a:ext cx="4536504" cy="10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репортажи\23-24\февраль\уроки\Аракелян Г.С\1687445736_kartin-papik-pro-p-kartinki-obuv-vesnoi-dlya-detei-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67" y="2276872"/>
            <a:ext cx="4763090" cy="316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61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1_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52839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репортажи\23-24\февраль\уроки\Аракелян Г.С\naglyadnye_materialy_obu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09" y="3327002"/>
            <a:ext cx="3944620" cy="279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98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1697792968_flomaster-top-p-obuv-dlya-katera-osenyu-risunki-vkontakte-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7" y="1096962"/>
            <a:ext cx="3514725" cy="466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93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Нарядили ножки в новые сапожки, (Выставляем носочки поочерёдно)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Вы шагайте, ножки, прямо по дорожке. (Ходьба на месте)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Вы шагайте, топайте, по лужам не шлепайте, (Топот на месте)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В грязь не заходите, сапожки не рвите. (Прыжки на месте)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Физкультминутка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65649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a typeface="Calibri"/>
              </a:rPr>
              <a:t>Раз, два, три, четыре, пять </a:t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>Будем обувь считать:</a:t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>Раз – туфли, </a:t>
            </a:r>
            <a:r>
              <a:rPr lang="ru-RU" i="1" dirty="0">
                <a:ea typeface="Calibri"/>
              </a:rPr>
              <a:t>Ребенок загибает пальцы на руке.</a:t>
            </a:r>
            <a:br>
              <a:rPr lang="ru-RU" i="1" dirty="0">
                <a:ea typeface="Calibri"/>
              </a:rPr>
            </a:br>
            <a:r>
              <a:rPr lang="ru-RU" dirty="0">
                <a:ea typeface="Calibri"/>
              </a:rPr>
              <a:t>Два – сапожки,</a:t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>Три ботинки,</a:t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>Четыре – босоножки</a:t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>И, конечно, тапки – пять.</a:t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>Ножкам надо отдыхать.</a:t>
            </a:r>
            <a:r>
              <a:rPr lang="ru-RU" sz="1600" b="1" u="sng" dirty="0">
                <a:ea typeface="Times New Roman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1059043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Пальчиковая гимнастика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36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репортажи\23-24\февраль\уроки\Аракелян Г.С\1669915241_11-indasil-club-p-risunok-dlya-detei-obuv-vkontakte-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902956" cy="417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AppData\Local\Microsoft\Windows\INetCache\Content.Word\tI06QeI5rk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803153" cy="214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репортажи\23-24\февраль\уроки\Аракелян Г.С\zadaniia-po-tiemie-vidy-odiezhdy-sbo_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1408"/>
            <a:ext cx="2764532" cy="3973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10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132856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03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</TotalTime>
  <Words>145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2024-02-21T11:13:32Z</dcterms:created>
  <dcterms:modified xsi:type="dcterms:W3CDTF">2024-02-21T11:26:02Z</dcterms:modified>
</cp:coreProperties>
</file>