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subject/lesson/3999/start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600" y="37890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474366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«Человек»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«Моя семья»</a:t>
            </a:r>
          </a:p>
          <a:p>
            <a:pPr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792" y="3481263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АРАКЕЛЯН ГОАР СПАРТАКОВНА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3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phpql0Cv6_Noya-semya-did.posobie_html_56e7df39fdaee8f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4562882" cy="3388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748985" y="101034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что делает?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4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851909-yarkaya-raskraska-moya-semy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89075"/>
            <a:ext cx="2867025" cy="3879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63688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 подпиши всех членов семьи и раскрась рисунок.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92494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8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134289"/>
            <a:ext cx="4572000" cy="13203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 sz="2000">
                <a:latin typeface="Times New Roman"/>
                <a:ea typeface="Calibri"/>
                <a:cs typeface="Times New Roman"/>
              </a:rPr>
              <a:t>Нас сегодня ждет дорога,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 sz="2000">
                <a:latin typeface="Times New Roman"/>
                <a:ea typeface="Calibri"/>
                <a:cs typeface="Times New Roman"/>
              </a:rPr>
              <a:t>И узнать нам надо много.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Так возьмемся, ребята, скорей за работу!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Times New Roman"/>
              </a:rPr>
              <a:t>Проверим готовность к уроку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C:\Users\User\Desktop\787747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42862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74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AppData\Local\Microsoft\Windows\INetCache\Content.Word\slide-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5227662" cy="3967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AppData\Local\Microsoft\Windows\INetCache\Content.Word\maxresdefaul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64704"/>
            <a:ext cx="259228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63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875002"/>
            <a:ext cx="4553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latin typeface="Times New Roman"/>
                <a:ea typeface="Times New Roman"/>
                <a:cs typeface="Times New Roman"/>
                <a:hlinkClick r:id="rId2"/>
              </a:rPr>
              <a:t>https://resh.edu.ru/subject/lesson/3999/start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56444" y="155679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Видеоролик на тему «Моя семья»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24208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ФГИС «Моя школа»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1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9107" y="692696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Кто любить не устает,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Пироги для нас печет,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Вкусные оладушки?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Это наша...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БАБУШКА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1632" y="692696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Он трудился не от скуки,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 него в мозолях руки,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 теперь он стар и сед —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Мой родной, любимый...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ДЕД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C:\Users\User\Desktop\thumb_img_573334aa97cb5_resize_0_2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2505075" cy="267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Microsoft\Windows\INetCache\Content.Word\1708463913_flomaster-top-p-dedushka-risunok-dlya-detei-instagram-nari-2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752" y="2979827"/>
            <a:ext cx="1757680" cy="2762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1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Кто милее всех на свете?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Кого любят очень дети?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 вопрос отвечу прямо: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— Всех милее наша...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МАМА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260648"/>
            <a:ext cx="3312368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Кто же трудную работу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Может делать по субботам? —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 топором, пилой, лопатой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Строит, трудится наш... 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ПАПА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C:\Users\User\Desktop\kartinki-mama-i-rebenok-2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34" y="2855343"/>
            <a:ext cx="2955801" cy="2762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img_573334f81e95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80928"/>
            <a:ext cx="2293912" cy="256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7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05636"/>
            <a:ext cx="280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Я у мамы не один,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 неё ещё есть сын,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Рядом с ним я маловат,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Для меня он — старший...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БРАТ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26064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Целый день она хлопочет,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 под вечер спать не хочет.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Раньше всех встает с утра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Моя младшая...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СЕСТРА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C:\Users\User\Desktop\1640340241_31-papik-pro-p-malenkii-brat-risunok-4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7"/>
            <a:ext cx="2166620" cy="232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devochka-kartinka-0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64903"/>
            <a:ext cx="1724025" cy="240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26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772816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одном лесу дремучем (Покачать руками над головой)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Жила семья могучая: (Сложить ладони в "замок")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 них был дом огромный (Соединить пальцы - "крыша")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 крыша с трубой темной. (Поднять средние пальцы – труба)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Из трубы в колечки дым - («Колечки» из пальцев)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dirty="0" err="1">
                <a:latin typeface="Times New Roman"/>
                <a:ea typeface="Times New Roman"/>
              </a:rPr>
              <a:t>Плим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плим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плим</a:t>
            </a:r>
            <a:r>
              <a:rPr lang="ru-RU" dirty="0">
                <a:latin typeface="Times New Roman"/>
                <a:ea typeface="Times New Roman"/>
              </a:rPr>
              <a:t>. (Пощелкать пальцами).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52784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6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1671747462_kartinkin-net-p-kartinki-po-teme-semya-dlya-doshkolnikov-p-6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7"/>
            <a:ext cx="5688632" cy="34139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39752" y="76470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Назови всех членов семьи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9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299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2024-03-22T06:32:49Z</dcterms:created>
  <dcterms:modified xsi:type="dcterms:W3CDTF">2024-03-22T07:18:49Z</dcterms:modified>
</cp:coreProperties>
</file>