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resh.edu.ru/subject/lesson/3999/start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18600" y="378904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14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БЮДЖЕТНОЕ УЧРЕЖДЕНИЕ КАЛИНИНГРАДСКОЙ ОБЛАСТИ ОБЩЕОБРАЗОВАТЕЛЬНАЯ ОРГАНИЗАЦИЯ ДЛЯ ОБУЧАЮЩИХСЯ, ВОСПИТАННИКОВ С ОГРАНИЧЕННЫМИ ВОЗМОЖНОСТЯМИ ЗДОРОВЬЯ «ШКОЛА – ИНТЕРНАТ № 1»</a:t>
            </a:r>
            <a:endParaRPr lang="ru-RU" sz="1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1474366"/>
            <a:ext cx="73448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«Человек»</a:t>
            </a:r>
          </a:p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Тема: «Моя семья»</a:t>
            </a:r>
          </a:p>
          <a:p>
            <a:pPr algn="ctr"/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5792" y="3481263"/>
            <a:ext cx="41764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АРАКЕЛЯН ГОАР СПАРТАКОВНА</a:t>
            </a:r>
            <a:endParaRPr lang="ru-RU" sz="1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731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User\Desktop\phpql0Cv6_Noya-semya-did.posobie_html_56e7df39fdaee8f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916832"/>
            <a:ext cx="4562882" cy="338839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748985" y="1010345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Кто что делает?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743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User\Desktop\851909-yarkaya-raskraska-moya-semya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489075"/>
            <a:ext cx="2867025" cy="38798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763688" y="404664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Домашнее задание: подпиши всех членов семьи и раскрась рисунок.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980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2924944"/>
            <a:ext cx="6840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Спасибо за внимание!!!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78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87824" y="1134289"/>
            <a:ext cx="4572000" cy="132036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x-none" sz="2000">
                <a:latin typeface="Times New Roman"/>
                <a:ea typeface="Calibri"/>
                <a:cs typeface="Times New Roman"/>
              </a:rPr>
              <a:t>Нас сегодня ждет дорога,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x-none" sz="2000">
                <a:latin typeface="Times New Roman"/>
                <a:ea typeface="Calibri"/>
                <a:cs typeface="Times New Roman"/>
              </a:rPr>
              <a:t>И узнать нам надо много.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5000"/>
              </a:lnSpc>
              <a:spcAft>
                <a:spcPts val="0"/>
              </a:spcAft>
            </a:pPr>
            <a:r>
              <a:rPr lang="x-none">
                <a:latin typeface="Times New Roman"/>
                <a:ea typeface="Calibri"/>
                <a:cs typeface="Times New Roman"/>
              </a:rPr>
              <a:t>Так возьмемся, ребята, скорей за работу! 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5000"/>
              </a:lnSpc>
              <a:spcAft>
                <a:spcPts val="0"/>
              </a:spcAft>
            </a:pPr>
            <a:r>
              <a:rPr lang="x-none">
                <a:latin typeface="Times New Roman"/>
                <a:ea typeface="Calibri"/>
                <a:cs typeface="Times New Roman"/>
              </a:rPr>
              <a:t>Проверим готовность к уроку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</a:t>
            </a:r>
            <a:endParaRPr lang="ru-RU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026" name="Picture 2" descr="C:\Users\User\Desktop\7877477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780928"/>
            <a:ext cx="428625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4748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User\AppData\Local\Microsoft\Windows\INetCache\Content.Word\slide-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844824"/>
            <a:ext cx="5227662" cy="396750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C:\Users\User\AppData\Local\Microsoft\Windows\INetCache\Content.Word\maxresdefault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764704"/>
            <a:ext cx="2592288" cy="9361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7631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1800" y="2875002"/>
            <a:ext cx="45534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u="sng" dirty="0">
                <a:latin typeface="Times New Roman"/>
                <a:ea typeface="Times New Roman"/>
                <a:cs typeface="Times New Roman"/>
                <a:hlinkClick r:id="rId2"/>
              </a:rPr>
              <a:t>https://resh.edu.ru/subject/lesson/3999/start</a:t>
            </a:r>
            <a:r>
              <a:rPr lang="ru-RU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2"/>
              </a:rPr>
              <a:t>/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456444" y="1556792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Видеоролик на тему «Моя семья»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71800" y="2420888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ФГИС «Моя школа»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113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9107" y="692696"/>
            <a:ext cx="76328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Кто любить не устает,</a:t>
            </a:r>
            <a:endParaRPr lang="ru-RU" sz="16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Пироги для нас печет,</a:t>
            </a:r>
            <a:endParaRPr lang="ru-RU" sz="16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Вкусные оладушки?</a:t>
            </a:r>
            <a:endParaRPr lang="ru-RU" sz="16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Это наша...</a:t>
            </a:r>
            <a:endParaRPr lang="ru-RU" sz="1600" dirty="0" smtClean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БАБУШКА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31632" y="692696"/>
            <a:ext cx="33123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Он трудился не от скуки,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У него в мозолях руки,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А теперь он стар и сед —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Мой родной, любимый...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ДЕД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4" name="Рисунок 3" descr="C:\Users\User\Desktop\thumb_img_573334aa97cb5_resize_0_21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068960"/>
            <a:ext cx="2505075" cy="267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User\AppData\Local\Microsoft\Windows\INetCache\Content.Word\1708463913_flomaster-top-p-dedushka-risunok-dlya-detei-instagram-nari-2 (1)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2752" y="2979827"/>
            <a:ext cx="1757680" cy="2762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4120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26064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Кто милее всех на свете?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Кого любят очень дети?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На вопрос отвечу прямо: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— Всех милее наша...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МАМА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80112" y="260648"/>
            <a:ext cx="3312368" cy="1518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Кто же трудную работу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Может делать по субботам? —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С топором, пилой, лопатой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Строит, трудится наш... </a:t>
            </a:r>
          </a:p>
          <a:p>
            <a:pPr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ПАПА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4" name="Рисунок 3" descr="C:\Users\User\Desktop\kartinki-mama-i-rebenok-2-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434" y="2855343"/>
            <a:ext cx="2955801" cy="276262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User\Desktop\img_573334f81e954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780928"/>
            <a:ext cx="2293912" cy="25656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774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305636"/>
            <a:ext cx="28083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Я у мамы не один,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У неё ещё есть сын,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Рядом с ним я маловат,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Для меня он — старший...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БРАТ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96136" y="260648"/>
            <a:ext cx="30243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Целый день она хлопочет,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А под вечер спать не хочет.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Раньше всех встает с утра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Моя младшая...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СЕСТРА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4" name="Рисунок 3" descr="C:\Users\User\Desktop\1640340241_31-papik-pro-p-malenkii-brat-risunok-4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780927"/>
            <a:ext cx="2166620" cy="232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User\Desktop\devochka-kartinka-04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564903"/>
            <a:ext cx="1724025" cy="2403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4262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43808" y="1772816"/>
            <a:ext cx="4572000" cy="355481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В одном лесу дремучем (Покачать руками над головой)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Жила семья могучая: (Сложить ладони в "замок")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У них был дом огромный (Соединить пальцы - "крыша")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И крыша с трубой темной. (Поднять средние пальцы – труба)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Из трубы в колечки дым - («Колечки» из пальцев)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r>
              <a:rPr lang="ru-RU" dirty="0" err="1">
                <a:latin typeface="Times New Roman"/>
                <a:ea typeface="Times New Roman"/>
              </a:rPr>
              <a:t>Плим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плим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плим</a:t>
            </a:r>
            <a:r>
              <a:rPr lang="ru-RU" dirty="0">
                <a:latin typeface="Times New Roman"/>
                <a:ea typeface="Times New Roman"/>
              </a:rPr>
              <a:t>. (Пощелкать пальцами).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195736" y="527841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Физкультминутка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665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User\Desktop\1671747462_kartinkin-net-p-kartinki-po-teme-semya-dlya-doshkolnikov-p-6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060847"/>
            <a:ext cx="5688632" cy="341398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339752" y="764704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Назови всех членов семьи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4928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</TotalTime>
  <Words>299</Words>
  <Application>Microsoft Office PowerPoint</Application>
  <PresentationFormat>Экран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2024-03-22T06:32:49Z</dcterms:created>
  <dcterms:modified xsi:type="dcterms:W3CDTF">2024-03-22T07:18:49Z</dcterms:modified>
</cp:coreProperties>
</file>