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7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5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5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5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2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9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26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14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59E254-334C-4E81-9A2B-A36CAB4691B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C77FE6-07B5-4E24-8FF2-75BA6C145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1C889-C181-C551-B7F6-8E324AF58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«Изучение исторических фактов, связанных с великими открытиями и изобретениями русских учёных в области биологии»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689CE6-383B-1155-C8F2-2EC493984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B248F-FFDE-7F52-16BC-723B3CB8C564}"/>
              </a:ext>
            </a:extLst>
          </p:cNvPr>
          <p:cNvSpPr txBox="1"/>
          <p:nvPr/>
        </p:nvSpPr>
        <p:spPr>
          <a:xfrm>
            <a:off x="267855" y="535710"/>
            <a:ext cx="11656290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RW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ЧЕ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QW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ОВЕК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 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ВЕ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 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  И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 ПЕ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ЮТ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  СТ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QW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003BC8-AAAE-07DD-B5AC-7EED836EED43}"/>
              </a:ext>
            </a:extLst>
          </p:cNvPr>
          <p:cNvSpPr txBox="1"/>
          <p:nvPr/>
        </p:nvSpPr>
        <p:spPr>
          <a:xfrm>
            <a:off x="554182" y="3108144"/>
            <a:ext cx="10917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ЖИЗНЬ ЧЕЛОВЕКА НЕ ВЕЧНА, НО НАУКА И ЗНАНИЯ  ПЕРЕСТУПАЮТ ПОРОГИ СТОЛЕТИЙ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9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F94C88-5284-35DB-4773-0EF0B6367B68}"/>
              </a:ext>
            </a:extLst>
          </p:cNvPr>
          <p:cNvSpPr txBox="1"/>
          <p:nvPr/>
        </p:nvSpPr>
        <p:spPr>
          <a:xfrm>
            <a:off x="443345" y="637310"/>
            <a:ext cx="11277600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тех, кто первым ступил на неизведанные земли,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мужественных людях-патриотах,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в мир пришел, чтоб сделать его лучше.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тех, кто проторил пути в науке,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 детства был настойчивым в стремлениях.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беззаветно к цели шел своей.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Кто они?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C3F5BE-C2C1-7E78-2DF7-81C6DCDD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3" y="4411297"/>
            <a:ext cx="1616363" cy="1792379"/>
          </a:xfrm>
          <a:prstGeom prst="rect">
            <a:avLst/>
          </a:prstGeom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33A7EF62-8457-A451-DD27-69EB32E63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8" y="4411297"/>
            <a:ext cx="1459346" cy="187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F7CD02-0B47-8551-4F22-E4A85CBF5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875" y="4411297"/>
            <a:ext cx="1524132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38AF5D-EC0B-3FDA-1BEB-2D2AFCEB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учёные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ABF53D-0942-685F-996A-00F570E99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3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Николай И</a:t>
            </a:r>
            <a:r>
              <a:rPr lang="ru-RU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ванович Вавилов</a:t>
            </a: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 ботаник, географ, селекционер, генетик. 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Вавилов автор  теории научных основ селекции пшеницы, внедрил новые более перспективные сорта пшеницы, исключив все неперспективные, продвигал растениеводство на Крайний Север в зоны полупустынь, строил опытные станции по всей стране и наконец, </a:t>
            </a: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Вавилов — создатель мировой коллекции семян.</a:t>
            </a:r>
            <a:endParaRPr lang="ru-RU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C2AD9A-C285-5DEE-7D9B-96DBE29C78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Петрович Павлов</a:t>
            </a:r>
            <a:endParaRPr lang="ru-RU" sz="29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 и советский физиолог. Именно он стал создателем терминологии и научных основ </a:t>
            </a: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учения о рефлексах и высшей нервной деятельности,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 из отечественных служителей науки, получившим в 1904 году высокое звание лауреата Нобелевской премии в области физиологии за выдающуюся по своему значению работу о физиологии пищеварения.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7C04BF2-F023-AAE8-A548-281CCDEE1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2" y="2450432"/>
            <a:ext cx="1080655" cy="10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0D652A0F-3297-A0ED-75AC-756C7183B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93" y="2383181"/>
            <a:ext cx="1112808" cy="123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9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B4219F-FBE9-9591-4C3D-37085603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учёные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8669D0-83AD-A629-7355-8E5B25D8C88B}"/>
              </a:ext>
            </a:extLst>
          </p:cNvPr>
          <p:cNvSpPr txBox="1"/>
          <p:nvPr/>
        </p:nvSpPr>
        <p:spPr>
          <a:xfrm>
            <a:off x="822037" y="1727200"/>
            <a:ext cx="832196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Иосифович Ивановский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72F194-1901-BBF8-292E-CF3587D4A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7" y="2491740"/>
            <a:ext cx="2170545" cy="22469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580532-0393-75EE-B2AB-820128D7F93A}"/>
              </a:ext>
            </a:extLst>
          </p:cNvPr>
          <p:cNvSpPr txBox="1"/>
          <p:nvPr/>
        </p:nvSpPr>
        <p:spPr>
          <a:xfrm>
            <a:off x="3260436" y="2491739"/>
            <a:ext cx="81649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Дмитрий Ивановский – русский физиолог растений и микробиолог, главным достижением которого стало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открытие вирусов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 сути – новой формы жизни. Ученый не увидел вирусов в микроскопе, потому что в то время не было подходящей аппаратуры. И все же он доказал их существование теоретически, на основе своих смелых экспериментов. Именно вирусы принесли ученому мировую известность, и он дал основу для развития вирусологии, как науки. Но и множество работ по микробиологии почвы, физиологии растений были хорошо известны в научном мире. По словам современников, «многие коллеги совершенно искренне считали Ивановского гением».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F05F3-8398-C22D-81A6-AF6A721B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оставление таблицы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BCFD817D-2B2E-C321-ABB3-2A44F41B90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5654065"/>
              </p:ext>
            </p:extLst>
          </p:nvPr>
        </p:nvGraphicFramePr>
        <p:xfrm>
          <a:off x="1066800" y="2103438"/>
          <a:ext cx="4754562" cy="357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xmlns="" val="66153437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xmlns="" val="3867018374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xmlns="" val="3488705964"/>
                    </a:ext>
                  </a:extLst>
                </a:gridCol>
              </a:tblGrid>
              <a:tr h="8942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Имя учёного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направления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4787205"/>
                  </a:ext>
                </a:extLst>
              </a:tr>
              <a:tr h="89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775081"/>
                  </a:ext>
                </a:extLst>
              </a:tr>
              <a:tr h="89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605078"/>
                  </a:ext>
                </a:extLst>
              </a:tr>
              <a:tr h="89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760651"/>
                  </a:ext>
                </a:extLst>
              </a:tr>
            </a:tbl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CD850F5-006E-CBF6-379E-12D461CD7D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296108"/>
              </p:ext>
            </p:extLst>
          </p:nvPr>
        </p:nvGraphicFramePr>
        <p:xfrm>
          <a:off x="6370638" y="2103438"/>
          <a:ext cx="4754562" cy="357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xmlns="" val="534251658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xmlns="" val="2098360487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xmlns="" val="4152137677"/>
                    </a:ext>
                  </a:extLst>
                </a:gridCol>
              </a:tblGrid>
              <a:tr h="8942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Имя учёного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направления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945577"/>
                  </a:ext>
                </a:extLst>
              </a:tr>
              <a:tr h="89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Дмитрий Иосифович Ивановский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Микробиолог. Открытие вирусов.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4138294"/>
                  </a:ext>
                </a:extLst>
              </a:tr>
              <a:tr h="89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 Иванович Вавилов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Создатель мировой коллекции семян.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8171417"/>
                  </a:ext>
                </a:extLst>
              </a:tr>
              <a:tr h="894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 Петрович Павлов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Рефлексы высшей нервной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7955883"/>
                  </a:ext>
                </a:extLst>
              </a:tr>
            </a:tbl>
          </a:graphicData>
        </a:graphic>
      </p:graphicFrame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4CA66B2A-9847-8017-A3DF-C6E48B4C2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8974"/>
            <a:ext cx="1565563" cy="91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9FD2B70B-FC9E-05E1-7191-C6363F617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978974"/>
            <a:ext cx="1565563" cy="91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0896238E-B13D-B8DE-5341-AE6F3E51C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91902"/>
            <a:ext cx="1565563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xmlns="" id="{93B0FFF2-2CA7-156A-0B6A-99E9974EF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3881613"/>
            <a:ext cx="1565563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4EC96F-950C-718C-0D96-C2615DC8D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801526"/>
            <a:ext cx="1565563" cy="8788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FC05F87-D35C-9C7F-509C-EB52630B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6" y="4801526"/>
            <a:ext cx="1565563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4F1B8-8F3C-E8BC-0A1E-4563979B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«Тихий подвиг»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8CEF6C-3B56-DD22-777C-DA55E9B3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1849579"/>
            <a:ext cx="2909455" cy="40894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F6E434-1825-0308-04A2-AB8260B9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1" y="1849578"/>
            <a:ext cx="3906984" cy="40894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B9A80B-4E9A-18D6-4109-1867DE7AC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529" y="1782617"/>
            <a:ext cx="3974356" cy="46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46EFB-E862-BAB7-4209-03169105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CF2C42-319F-6852-40BD-F46D50D74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260</TotalTime>
  <Words>321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«Изучение исторических фактов, связанных с великими открытиями и изобретениями русских учёных в области биологии» </vt:lpstr>
      <vt:lpstr>Презентация PowerPoint</vt:lpstr>
      <vt:lpstr>Презентация PowerPoint</vt:lpstr>
      <vt:lpstr>Русские учёные</vt:lpstr>
      <vt:lpstr>Русские учёные </vt:lpstr>
      <vt:lpstr>Составление таблицы </vt:lpstr>
      <vt:lpstr>«Тихий подвиг» </vt:lpstr>
      <vt:lpstr>Спасибо за урок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«Изучение исторических фактов, связанных с великими открытиями и изобретениями русских учёных в области биологии» </dc:title>
  <dc:creator>Сергей Демьянко</dc:creator>
  <cp:lastModifiedBy>2</cp:lastModifiedBy>
  <cp:revision>11</cp:revision>
  <dcterms:created xsi:type="dcterms:W3CDTF">2024-11-07T12:52:13Z</dcterms:created>
  <dcterms:modified xsi:type="dcterms:W3CDTF">2024-11-15T07:53:52Z</dcterms:modified>
</cp:coreProperties>
</file>