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6"/>
  </p:notesMasterIdLst>
  <p:handoutMasterIdLst>
    <p:handoutMasterId r:id="rId17"/>
  </p:handoutMasterIdLst>
  <p:sldIdLst>
    <p:sldId id="257" r:id="rId5"/>
    <p:sldId id="271" r:id="rId6"/>
    <p:sldId id="268" r:id="rId7"/>
    <p:sldId id="272" r:id="rId8"/>
    <p:sldId id="274" r:id="rId9"/>
    <p:sldId id="275" r:id="rId10"/>
    <p:sldId id="276" r:id="rId11"/>
    <p:sldId id="279" r:id="rId12"/>
    <p:sldId id="278" r:id="rId13"/>
    <p:sldId id="277" r:id="rId14"/>
    <p:sldId id="270" r:id="rId15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3C98C"/>
    <a:srgbClr val="E5F6EC"/>
    <a:srgbClr val="52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533" autoAdjust="0"/>
  </p:normalViewPr>
  <p:slideViewPr>
    <p:cSldViewPr snapToGrid="0">
      <p:cViewPr varScale="1">
        <p:scale>
          <a:sx n="90" d="100"/>
          <a:sy n="90" d="100"/>
        </p:scale>
        <p:origin x="12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7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6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50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1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5.png"/><Relationship Id="rId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9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12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15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16.png"/><Relationship Id="rId10" Type="http://schemas.openxmlformats.org/officeDocument/2006/relationships/image" Target="../media/image8.png"/><Relationship Id="rId4" Type="http://schemas.openxmlformats.org/officeDocument/2006/relationships/image" Target="../media/image15.png"/><Relationship Id="rId9" Type="http://schemas.openxmlformats.org/officeDocument/2006/relationships/image" Target="../media/image7.png"/><Relationship Id="rId1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3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11" Type="http://schemas.openxmlformats.org/officeDocument/2006/relationships/image" Target="../media/image13.png"/><Relationship Id="rId5" Type="http://schemas.openxmlformats.org/officeDocument/2006/relationships/image" Target="../media/image20.png"/><Relationship Id="rId1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7.png"/><Relationship Id="rId12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11" Type="http://schemas.openxmlformats.org/officeDocument/2006/relationships/image" Target="../media/image12.png"/><Relationship Id="rId5" Type="http://schemas.openxmlformats.org/officeDocument/2006/relationships/image" Target="../media/image25.png"/><Relationship Id="rId10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8.png"/><Relationship Id="rId5" Type="http://schemas.openxmlformats.org/officeDocument/2006/relationships/image" Target="../media/image29.png"/><Relationship Id="rId1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28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32.png"/><Relationship Id="rId7" Type="http://schemas.openxmlformats.org/officeDocument/2006/relationships/image" Target="../media/image15.png"/><Relationship Id="rId12" Type="http://schemas.openxmlformats.org/officeDocument/2006/relationships/image" Target="../media/image9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11" Type="http://schemas.openxmlformats.org/officeDocument/2006/relationships/image" Target="../media/image8.png"/><Relationship Id="rId5" Type="http://schemas.openxmlformats.org/officeDocument/2006/relationships/image" Target="../media/image21.png"/><Relationship Id="rId15" Type="http://schemas.openxmlformats.org/officeDocument/2006/relationships/image" Target="../media/image33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5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12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34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12.png"/><Relationship Id="rId1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7.pn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12" Type="http://schemas.openxmlformats.org/officeDocument/2006/relationships/image" Target="../media/image2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14.png"/><Relationship Id="rId1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6774" y="1840070"/>
            <a:ext cx="7004052" cy="819125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2197" y="4566542"/>
            <a:ext cx="468160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24" y="775312"/>
            <a:ext cx="5552300" cy="10589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63" y="4924645"/>
            <a:ext cx="2382837" cy="156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5" y="993038"/>
            <a:ext cx="1097893" cy="11684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76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9" y="3339076"/>
            <a:ext cx="658107" cy="24344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806" y="827326"/>
            <a:ext cx="927614" cy="1533403"/>
          </a:xfrm>
          <a:prstGeom prst="rect">
            <a:avLst/>
          </a:prstGeom>
        </p:spPr>
      </p:pic>
      <p:sp>
        <p:nvSpPr>
          <p:cNvPr id="2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6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" y="1227549"/>
            <a:ext cx="707792" cy="9227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3057">
            <a:off x="8455763" y="2987368"/>
            <a:ext cx="1166561" cy="16665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101" y="4589599"/>
            <a:ext cx="478603" cy="4554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38" y="1934365"/>
            <a:ext cx="809625" cy="11811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02" y="4628999"/>
            <a:ext cx="1444277" cy="1838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880" y="1070194"/>
            <a:ext cx="975935" cy="12374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34" y="158636"/>
            <a:ext cx="652116" cy="7350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791" y="5120659"/>
            <a:ext cx="762178" cy="13827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92" y="5771341"/>
            <a:ext cx="1453058" cy="7601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26" y="158636"/>
            <a:ext cx="339364" cy="698400"/>
          </a:xfrm>
          <a:prstGeom prst="rect">
            <a:avLst/>
          </a:prstGeom>
        </p:spPr>
      </p:pic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7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1" y="901700"/>
            <a:ext cx="1071394" cy="12366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209" y="4405232"/>
            <a:ext cx="478603" cy="45544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634" y="158636"/>
            <a:ext cx="652116" cy="73501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26" y="158636"/>
            <a:ext cx="339364" cy="6984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12" y="4474791"/>
            <a:ext cx="1574863" cy="20049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5" y="1021967"/>
            <a:ext cx="787174" cy="11326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3" y="3314457"/>
            <a:ext cx="1053317" cy="11857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6559" y="5019404"/>
            <a:ext cx="876502" cy="1444790"/>
          </a:xfrm>
          <a:prstGeom prst="rect">
            <a:avLst/>
          </a:prstGeom>
        </p:spPr>
      </p:pic>
      <p:sp>
        <p:nvSpPr>
          <p:cNvPr id="2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8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_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1574" y="2868770"/>
            <a:ext cx="7004052" cy="819125"/>
          </a:xfrm>
          <a:prstGeom prst="rect">
            <a:avLst/>
          </a:prstGeom>
          <a:noFill/>
          <a:ln w="76200">
            <a:noFill/>
          </a:ln>
        </p:spPr>
        <p:txBody>
          <a:bodyPr anchor="ctr"/>
          <a:lstStyle>
            <a:lvl1pPr algn="ctr">
              <a:defRPr sz="4500" b="1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44" y="578113"/>
            <a:ext cx="2382837" cy="15603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1" y="2000383"/>
            <a:ext cx="628873" cy="6333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637" y="4244007"/>
            <a:ext cx="361857" cy="74469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30" y="3927341"/>
            <a:ext cx="260739" cy="7777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353" y="4338695"/>
            <a:ext cx="608174" cy="8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81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3.33333E-6 L 0.0024 -0.7513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37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2.96296E-6 L -5.12821E-7 -0.2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0064 -0.388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94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1.85185E-6 L -0.01073 -0.7722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4" y="1249875"/>
            <a:ext cx="794968" cy="9175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" y="388307"/>
            <a:ext cx="963284" cy="1221418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57857" y="1031120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5978" y="3253199"/>
            <a:ext cx="764828" cy="12556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37" y="3286275"/>
            <a:ext cx="966682" cy="138097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29" y="2306446"/>
            <a:ext cx="778330" cy="10884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208" y="4667249"/>
            <a:ext cx="1386617" cy="176525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69703" y="1249875"/>
            <a:ext cx="823391" cy="105657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3" y="5820767"/>
            <a:ext cx="1396537" cy="66183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787" y="4495604"/>
            <a:ext cx="590550" cy="5619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92" y="643051"/>
            <a:ext cx="688603" cy="77613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26" y="184370"/>
            <a:ext cx="345164" cy="7103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06" y="216245"/>
            <a:ext cx="624137" cy="628563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84" y="458988"/>
            <a:ext cx="634542" cy="435719"/>
          </a:xfrm>
          <a:prstGeom prst="rect">
            <a:avLst/>
          </a:prstGeom>
        </p:spPr>
      </p:pic>
      <p:sp>
        <p:nvSpPr>
          <p:cNvPr id="2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61" y="1202774"/>
            <a:ext cx="987469" cy="11116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77" y="1189973"/>
            <a:ext cx="746224" cy="9728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5" y="1161401"/>
            <a:ext cx="592776" cy="11529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439" y="3435037"/>
            <a:ext cx="841645" cy="1429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1" y="4751849"/>
            <a:ext cx="464188" cy="17306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05" y="5878800"/>
            <a:ext cx="1273784" cy="60366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904" y="21234"/>
            <a:ext cx="842533" cy="84850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15" y="171760"/>
            <a:ext cx="266018" cy="5474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1" y="418929"/>
            <a:ext cx="854576" cy="58680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410" y="512483"/>
            <a:ext cx="633932" cy="7145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5899">
            <a:off x="8493321" y="2890748"/>
            <a:ext cx="1225797" cy="175113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478" y="2249390"/>
            <a:ext cx="555609" cy="81053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390" y="4641886"/>
            <a:ext cx="1445787" cy="184057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43" y="4512580"/>
            <a:ext cx="436776" cy="415642"/>
          </a:xfrm>
          <a:prstGeom prst="rect">
            <a:avLst/>
          </a:prstGeom>
        </p:spPr>
      </p:pic>
      <p:sp>
        <p:nvSpPr>
          <p:cNvPr id="2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05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" y="1227549"/>
            <a:ext cx="707792" cy="9227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96" y="5812015"/>
            <a:ext cx="1432370" cy="6788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67" y="4589599"/>
            <a:ext cx="509952" cy="1901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898" y="169079"/>
            <a:ext cx="452356" cy="16733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703" y="5212537"/>
            <a:ext cx="805593" cy="12782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3" y="4789545"/>
            <a:ext cx="573525" cy="13483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50" y="30657"/>
            <a:ext cx="875714" cy="8819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3057">
            <a:off x="8455763" y="2987368"/>
            <a:ext cx="1166561" cy="16665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40" y="364211"/>
            <a:ext cx="862688" cy="5923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101" y="4589599"/>
            <a:ext cx="478603" cy="4554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38" y="1934365"/>
            <a:ext cx="809625" cy="11811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602" y="4628999"/>
            <a:ext cx="1444277" cy="1838655"/>
          </a:xfrm>
          <a:prstGeom prst="rect">
            <a:avLst/>
          </a:prstGeom>
        </p:spPr>
      </p:pic>
      <p:sp>
        <p:nvSpPr>
          <p:cNvPr id="2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8008" y="5084280"/>
            <a:ext cx="769448" cy="13959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0508" y="271531"/>
            <a:ext cx="1433276" cy="7467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3" y="365427"/>
            <a:ext cx="361857" cy="74469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4" y="1164272"/>
            <a:ext cx="761628" cy="9929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29136" y="4561218"/>
            <a:ext cx="644334" cy="121707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49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11" y="1045394"/>
            <a:ext cx="1058823" cy="11268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01" y="139077"/>
            <a:ext cx="619433" cy="85172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8008" y="5084280"/>
            <a:ext cx="769448" cy="139590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03" y="365427"/>
            <a:ext cx="361857" cy="74469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7282" y="5661939"/>
            <a:ext cx="1050490" cy="805716"/>
          </a:xfrm>
          <a:prstGeom prst="rect">
            <a:avLst/>
          </a:prstGeom>
        </p:spPr>
      </p:pic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6" y="4613205"/>
            <a:ext cx="504680" cy="18815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01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70" y="4591780"/>
            <a:ext cx="436679" cy="4155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159" y="2201806"/>
            <a:ext cx="616199" cy="10984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387" y="5854331"/>
            <a:ext cx="1224228" cy="6404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1" y="3676124"/>
            <a:ext cx="914010" cy="11812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" y="1005738"/>
            <a:ext cx="1015622" cy="1172287"/>
          </a:xfrm>
          <a:prstGeom prst="rect">
            <a:avLst/>
          </a:prstGeom>
        </p:spPr>
      </p:pic>
      <p:sp>
        <p:nvSpPr>
          <p:cNvPr id="2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85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46505" y="1005738"/>
            <a:ext cx="6904925" cy="27541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76" y="5854331"/>
            <a:ext cx="1351416" cy="6404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5" y="2606228"/>
            <a:ext cx="504680" cy="18815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83" y="162447"/>
            <a:ext cx="628873" cy="6333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76" y="51088"/>
            <a:ext cx="361857" cy="7446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495" y="3052884"/>
            <a:ext cx="989802" cy="141400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51" y="351815"/>
            <a:ext cx="837849" cy="5753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743" y="1945462"/>
            <a:ext cx="883818" cy="12360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82" y="4462755"/>
            <a:ext cx="1574863" cy="20049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33" y="1108345"/>
            <a:ext cx="614763" cy="69291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42" y="4556282"/>
            <a:ext cx="436679" cy="41554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14" y="5343524"/>
            <a:ext cx="713528" cy="1132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09" y="3105184"/>
            <a:ext cx="510457" cy="12001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143" y="1909690"/>
            <a:ext cx="634221" cy="123359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6" y="1005738"/>
            <a:ext cx="1015622" cy="1172287"/>
          </a:xfrm>
          <a:prstGeom prst="rect">
            <a:avLst/>
          </a:prstGeom>
        </p:spPr>
      </p:pic>
      <p:sp>
        <p:nvSpPr>
          <p:cNvPr id="3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351042" y="3888637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351042" y="4766083"/>
            <a:ext cx="2213625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39765" y="3887142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739765" y="4766083"/>
            <a:ext cx="2235393" cy="717550"/>
          </a:xfrm>
          <a:prstGeom prst="rect">
            <a:avLst/>
          </a:prstGeom>
          <a:solidFill>
            <a:schemeClr val="bg1"/>
          </a:solidFill>
          <a:ln w="28575">
            <a:solidFill>
              <a:srgbClr val="63C98C"/>
            </a:solidFill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33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47.png" Type="http://schemas.openxmlformats.org/officeDocument/2006/relationships/image"/><Relationship Id="rId2" Target="../media/image46.png" Type="http://schemas.openxmlformats.org/officeDocument/2006/relationships/image"/><Relationship Id="rId1" Target="../slideLayouts/slideLayout13.xml" Type="http://schemas.openxmlformats.org/officeDocument/2006/relationships/slideLayout"/><Relationship Id="rId5" Target="../media/image49.png" Type="http://schemas.openxmlformats.org/officeDocument/2006/relationships/image"/><Relationship Id="rId4" Target="../media/image48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2" Target="../media/image38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 ?><Relationships xmlns="http://schemas.openxmlformats.org/package/2006/relationships"><Relationship Id="rId3" Target="../media/image40.jpeg" Type="http://schemas.openxmlformats.org/officeDocument/2006/relationships/image"/><Relationship Id="rId2" Target="../media/image39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 ?><Relationships xmlns="http://schemas.openxmlformats.org/package/2006/relationships"><Relationship Id="rId3" Target="../media/image43.jpeg" Type="http://schemas.openxmlformats.org/officeDocument/2006/relationships/image"/><Relationship Id="rId2" Target="../media/image42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4913" y="1967023"/>
            <a:ext cx="7592492" cy="2158410"/>
          </a:xfrm>
          <a:prstGeom prst="rect">
            <a:avLst/>
          </a:prstGeom>
          <a:solidFill>
            <a:srgbClr val="FFFFFF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физкультура</a:t>
            </a:r>
            <a:b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«Б» класс</a:t>
            </a:r>
            <a:b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Иванникова Светлана Викторовна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9B9F1-00FF-43E2-B56A-B3986E72F2D6}"/>
              </a:ext>
            </a:extLst>
          </p:cNvPr>
          <p:cNvSpPr txBox="1"/>
          <p:nvPr/>
        </p:nvSpPr>
        <p:spPr>
          <a:xfrm>
            <a:off x="170121" y="0"/>
            <a:ext cx="973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7E907D-1FA6-497D-A1F8-797F31B83882}"/>
              </a:ext>
            </a:extLst>
          </p:cNvPr>
          <p:cNvSpPr txBox="1"/>
          <p:nvPr/>
        </p:nvSpPr>
        <p:spPr>
          <a:xfrm>
            <a:off x="2785730" y="67525"/>
            <a:ext cx="6980848" cy="1326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Вспомни, какие упражнения выполняли на уроке</a:t>
            </a:r>
            <a:endParaRPr lang="ru-RU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2C13131-648C-4E6B-83D5-0A1C16603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810" y="1481177"/>
            <a:ext cx="2640474" cy="370751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47C75E8-A846-48F7-BAF0-73834E051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907" y="1481177"/>
            <a:ext cx="2749093" cy="37075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3049E14-2A64-446C-A639-15C241445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1" y="2068601"/>
            <a:ext cx="2443637" cy="309690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7E8D84-C5EB-44A1-B820-A351005F4A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057" y="1481177"/>
            <a:ext cx="1830427" cy="368485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2477FE-EF89-4BDD-B36F-70254CD0B0B6}"/>
              </a:ext>
            </a:extLst>
          </p:cNvPr>
          <p:cNvSpPr txBox="1"/>
          <p:nvPr/>
        </p:nvSpPr>
        <p:spPr>
          <a:xfrm>
            <a:off x="343786" y="5282462"/>
            <a:ext cx="9218428" cy="118910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R="47625"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 ту картинку, которая понравилась, раскрась ее дома и принеси на следующий урок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73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4913" y="1840175"/>
            <a:ext cx="6858000" cy="17907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2878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117D918-6C4A-4FF3-970D-CA3CE2514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6774" y="1840070"/>
            <a:ext cx="7004052" cy="150918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Корригирующие упражнения, игры</a:t>
            </a:r>
          </a:p>
        </p:txBody>
      </p:sp>
    </p:spTree>
    <p:extLst>
      <p:ext uri="{BB962C8B-B14F-4D97-AF65-F5344CB8AC3E}">
        <p14:creationId xmlns:p14="http://schemas.microsoft.com/office/powerpoint/2010/main" val="529895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25F6F6-0252-4455-87F7-752012B76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316" y="988828"/>
            <a:ext cx="6471684" cy="54970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AF4D2B-4B37-48AF-9D34-B96BD9A4FD21}"/>
              </a:ext>
            </a:extLst>
          </p:cNvPr>
          <p:cNvSpPr txBox="1"/>
          <p:nvPr/>
        </p:nvSpPr>
        <p:spPr>
          <a:xfrm>
            <a:off x="2913321" y="233916"/>
            <a:ext cx="6592186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одну шеренгу - становись!</a:t>
            </a:r>
          </a:p>
        </p:txBody>
      </p:sp>
    </p:spTree>
    <p:extLst>
      <p:ext uri="{BB962C8B-B14F-4D97-AF65-F5344CB8AC3E}">
        <p14:creationId xmlns:p14="http://schemas.microsoft.com/office/powerpoint/2010/main" val="3326455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D028C4-E37E-42E9-8B61-12D25AE4BF3B}"/>
              </a:ext>
            </a:extLst>
          </p:cNvPr>
          <p:cNvSpPr txBox="1"/>
          <p:nvPr/>
        </p:nvSpPr>
        <p:spPr>
          <a:xfrm>
            <a:off x="1871331" y="1371600"/>
            <a:ext cx="7953154" cy="51860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обязаны иметь на уроках спортивную форму и чистую спортивную обувь; 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 вставать на скамейки, мусорить, грубо вести себя по отношению к другим учащимся. В случае возникновения конфликтной ситуации учащиеся должны сообщить об этом учителю;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звонком на урок обучающиеся собираются на построение; 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 жевать жевательную резинку;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 пользоваться мобильным телефоном;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не должны мешать учителю проводить урок и другим обучающимся выполнять упражнения на уроке;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уроках учащиеся обязаны выполнять только те упражнения, которые разрешил выполнять учитель;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 самостоятельно брать спортивный инвентарь;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обнаружении поломок спортивного оборудования немедленно сообщать об этом учителю;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плохого самочувствия на уроке учащийся должен незамедлительно сообщить об этом учителю.</a:t>
            </a:r>
            <a:endParaRPr lang="ru-RU" sz="1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67ACA-C1A7-4355-9F40-98D7C5E9D2B6}"/>
              </a:ext>
            </a:extLst>
          </p:cNvPr>
          <p:cNvSpPr txBox="1"/>
          <p:nvPr/>
        </p:nvSpPr>
        <p:spPr>
          <a:xfrm>
            <a:off x="2296634" y="171271"/>
            <a:ext cx="7442791" cy="12003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правила безопасного поведения на уроке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76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7C8321-F464-4634-88DF-5EB313107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35" y="1496146"/>
            <a:ext cx="3373915" cy="495403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46F172-B33C-48C7-8A59-53D6A7F88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944" y="1496146"/>
            <a:ext cx="3521142" cy="495403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23D80C-0F17-4DCA-8A75-8C55D8B04FBC}"/>
              </a:ext>
            </a:extLst>
          </p:cNvPr>
          <p:cNvSpPr txBox="1"/>
          <p:nvPr/>
        </p:nvSpPr>
        <p:spPr>
          <a:xfrm>
            <a:off x="2743200" y="127591"/>
            <a:ext cx="7029886" cy="12003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месяцы учебного года, которые уже прошли</a:t>
            </a:r>
          </a:p>
        </p:txBody>
      </p:sp>
    </p:spTree>
    <p:extLst>
      <p:ext uri="{BB962C8B-B14F-4D97-AF65-F5344CB8AC3E}">
        <p14:creationId xmlns:p14="http://schemas.microsoft.com/office/powerpoint/2010/main" val="198319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0456C0-995E-4FC8-B476-720A056E5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167" y="1454151"/>
            <a:ext cx="3456320" cy="5033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A0E973-F2EE-45F3-A51F-5DF8A2607676}"/>
              </a:ext>
            </a:extLst>
          </p:cNvPr>
          <p:cNvSpPr txBox="1"/>
          <p:nvPr/>
        </p:nvSpPr>
        <p:spPr>
          <a:xfrm>
            <a:off x="3147237" y="202019"/>
            <a:ext cx="6485861" cy="12003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дыхательное упражнение «Надуй шар»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92E7-C6F8-490D-8250-5F47ED46E0C0}"/>
              </a:ext>
            </a:extLst>
          </p:cNvPr>
          <p:cNvSpPr txBox="1"/>
          <p:nvPr/>
        </p:nvSpPr>
        <p:spPr>
          <a:xfrm>
            <a:off x="2721935" y="1431529"/>
            <a:ext cx="3668232" cy="507831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7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«Встань, ноги врозь, держа в руках воображаемый шар. На счет «раз» - сделай глубокий вдох через рот. На счет «два» - усиленный выдох через рот, имитируя движениями рук увеличивающийся шар. Повтори 3 раза в медленном темпе»</a:t>
            </a:r>
            <a:endParaRPr lang="ru-RU" sz="27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32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A641B8-A32A-4920-9BC2-36F267B2D5F0}"/>
              </a:ext>
            </a:extLst>
          </p:cNvPr>
          <p:cNvSpPr txBox="1"/>
          <p:nvPr/>
        </p:nvSpPr>
        <p:spPr>
          <a:xfrm>
            <a:off x="2551814" y="202019"/>
            <a:ext cx="7070651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месяц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593B1C-50C0-4263-9BAA-C3A9FD535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86" y="964116"/>
            <a:ext cx="2856852" cy="294747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B6B659-BA32-4031-A93E-B6C71E033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704" y="964116"/>
            <a:ext cx="2995576" cy="3029863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7F821B-D511-43F6-BA94-2199F7FA9EBD}"/>
              </a:ext>
            </a:extLst>
          </p:cNvPr>
          <p:cNvSpPr txBox="1"/>
          <p:nvPr/>
        </p:nvSpPr>
        <p:spPr>
          <a:xfrm>
            <a:off x="3033585" y="3993979"/>
            <a:ext cx="2856852" cy="2800767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Падают, падают листья,</a:t>
            </a:r>
          </a:p>
          <a:p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нашем саду листопад.    </a:t>
            </a:r>
          </a:p>
          <a:p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Желтые, красные листья</a:t>
            </a:r>
          </a:p>
          <a:p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ветру вьются, летят.</a:t>
            </a:r>
            <a:endParaRPr lang="ru-RU" sz="2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3FFA6D-3810-4FB8-A191-91CD468277F4}"/>
              </a:ext>
            </a:extLst>
          </p:cNvPr>
          <p:cNvSpPr txBox="1"/>
          <p:nvPr/>
        </p:nvSpPr>
        <p:spPr>
          <a:xfrm>
            <a:off x="6103086" y="4211386"/>
            <a:ext cx="3076724" cy="2462213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Капля - раз, капля - два,</a:t>
            </a:r>
            <a:b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медленно сперва, </a:t>
            </a:r>
            <a:b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потом, потом, потом  </a:t>
            </a:r>
            <a:b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бегом, бегом, бегом </a:t>
            </a:r>
            <a:endParaRPr lang="ru-RU" sz="2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04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902B711-AD83-4DBB-B0D1-24A5456B0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581" y="1212112"/>
            <a:ext cx="3627638" cy="52843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163B76-974A-4482-AAD8-E53493C2D859}"/>
              </a:ext>
            </a:extLst>
          </p:cNvPr>
          <p:cNvSpPr txBox="1"/>
          <p:nvPr/>
        </p:nvSpPr>
        <p:spPr>
          <a:xfrm>
            <a:off x="2402958" y="0"/>
            <a:ext cx="7410893" cy="12003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месяце мы украшаем ёлки?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06406-7C42-4ED3-BA9D-95858040DC91}"/>
              </a:ext>
            </a:extLst>
          </p:cNvPr>
          <p:cNvSpPr txBox="1"/>
          <p:nvPr/>
        </p:nvSpPr>
        <p:spPr>
          <a:xfrm>
            <a:off x="1903227" y="1879845"/>
            <a:ext cx="4359349" cy="4616648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Наступает Новый год!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 водят хоровод.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Висят на ёлке шарики, светятся фонарики.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Вот сверкают льдинки, кружатся снежинки.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гости Дед Мороз идёт, всем подарки он несёт.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Чтоб подарки посчитать, будем пальцы загибать.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Один, два, три, четыре, пять, шесть, семь, восемь, девять, десять.</a:t>
            </a:r>
          </a:p>
          <a:p>
            <a:r>
              <a:rPr lang="ru-RU" sz="21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Ура! Много подарков!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929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B94A36-DACF-460A-BAD8-B4C670AB21DC}"/>
              </a:ext>
            </a:extLst>
          </p:cNvPr>
          <p:cNvSpPr txBox="1"/>
          <p:nvPr/>
        </p:nvSpPr>
        <p:spPr>
          <a:xfrm>
            <a:off x="2478571" y="202019"/>
            <a:ext cx="7239588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7C7401-D5A6-4E62-BDDF-8D949D9B9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23" y="1093894"/>
            <a:ext cx="3858435" cy="5370701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55A1F5-45D6-4774-A58B-CA85AC76A8EA}"/>
              </a:ext>
            </a:extLst>
          </p:cNvPr>
          <p:cNvSpPr txBox="1"/>
          <p:nvPr/>
        </p:nvSpPr>
        <p:spPr>
          <a:xfrm>
            <a:off x="2478570" y="1093894"/>
            <a:ext cx="3381153" cy="5370701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7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«Особый день есть в феврале,</a:t>
            </a:r>
          </a:p>
          <a:p>
            <a:r>
              <a:rPr lang="ru-RU" sz="27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Отмечен он в календаре».</a:t>
            </a:r>
          </a:p>
          <a:p>
            <a:r>
              <a:rPr lang="ru-RU" sz="27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это за день?</a:t>
            </a:r>
          </a:p>
          <a:p>
            <a: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 небе, в море, на земле</a:t>
            </a:r>
            <a:b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Нужен мир тебе и мне!</a:t>
            </a:r>
            <a:b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Слава тем, кто бережёт</a:t>
            </a:r>
            <a:b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6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 мир из года в год!»</a:t>
            </a:r>
          </a:p>
        </p:txBody>
      </p:sp>
    </p:spTree>
    <p:extLst>
      <p:ext uri="{BB962C8B-B14F-4D97-AF65-F5344CB8AC3E}">
        <p14:creationId xmlns:p14="http://schemas.microsoft.com/office/powerpoint/2010/main" val="2120423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0D5E59A7-DF58-4F85-807F-3AA75654E97B}" vid="{8B2AD383-C7F3-454C-AC8C-DFBB819F710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993325-FF8B-4CB4-A29A-61F7B3D856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880E26-DDFD-405C-A0C2-FC59B81BC29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3BF3F3E-0E84-45A9-9007-9A4E7156EA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по русскому языку Веселые человечки</Template>
  <TotalTime>121</TotalTime>
  <Words>434</Words>
  <Application>Microsoft Office PowerPoint</Application>
  <PresentationFormat>Лист A4 (210x297 мм)</PresentationFormat>
  <Paragraphs>44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Times New Roman</vt:lpstr>
      <vt:lpstr>Wingdings</vt:lpstr>
      <vt:lpstr>Тема1</vt:lpstr>
      <vt:lpstr>Адаптивная физкультура 5 «Б» класс Иванникова Светлана Викторовна</vt:lpstr>
      <vt:lpstr>Корригирующие упражнения,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Адаптивная физкультура 5 «Б» класс Иванникова Светлана Викторовна</dc:title>
  <dc:creator>INAS Automobile</dc:creator>
  <cp:lastModifiedBy>INAS Automobile</cp:lastModifiedBy>
  <cp:revision>3</cp:revision>
  <dcterms:created xsi:type="dcterms:W3CDTF">2025-02-19T13:29:25Z</dcterms:created>
  <dcterms:modified xsi:type="dcterms:W3CDTF">2025-02-19T15:31:02Z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0x01010019AC5EAA778EFE4AB81F53BA0C48C9BB</vt:lpwstr>
  </property>
  <property fmtid="{D5CDD505-2E9C-101B-9397-08002B2CF9AE}" name="NXPowerLiteLastOptimized" pid="3">
    <vt:lpwstr>576254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S10.3.1</vt:lpwstr>
  </property>
</Properties>
</file>