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4"/>
  </p:sldMasterIdLst>
  <p:notesMasterIdLst>
    <p:notesMasterId r:id="rId16"/>
  </p:notesMasterIdLst>
  <p:handoutMasterIdLst>
    <p:handoutMasterId r:id="rId17"/>
  </p:handoutMasterIdLst>
  <p:sldIdLst>
    <p:sldId id="257" r:id="rId5"/>
    <p:sldId id="271" r:id="rId6"/>
    <p:sldId id="268" r:id="rId7"/>
    <p:sldId id="272" r:id="rId8"/>
    <p:sldId id="274" r:id="rId9"/>
    <p:sldId id="275" r:id="rId10"/>
    <p:sldId id="276" r:id="rId11"/>
    <p:sldId id="279" r:id="rId12"/>
    <p:sldId id="278" r:id="rId13"/>
    <p:sldId id="277" r:id="rId14"/>
    <p:sldId id="270" r:id="rId15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3C98C"/>
    <a:srgbClr val="E5F6EC"/>
    <a:srgbClr val="52D0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533" autoAdjust="0"/>
  </p:normalViewPr>
  <p:slideViewPr>
    <p:cSldViewPr snapToGrid="0">
      <p:cViewPr varScale="1">
        <p:scale>
          <a:sx n="90" d="100"/>
          <a:sy n="90" d="100"/>
        </p:scale>
        <p:origin x="121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174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DF3F9-A383-40CF-841B-6426D82ECB85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DF9E2-D527-45E4-B727-833247D273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275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CF68E2-8283-46B6-8FBF-264D443BE556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6C573-8121-487C-B7E4-735E1C5AD7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977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96C573-8121-487C-B7E4-735E1C5AD77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365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96C573-8121-487C-B7E4-735E1C5AD77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150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96C573-8121-487C-B7E4-735E1C5AD778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916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1.png"/><Relationship Id="rId7" Type="http://schemas.openxmlformats.org/officeDocument/2006/relationships/image" Target="../media/image16.png"/><Relationship Id="rId12" Type="http://schemas.openxmlformats.org/officeDocument/2006/relationships/image" Target="../media/image20.png"/><Relationship Id="rId2" Type="http://schemas.openxmlformats.org/officeDocument/2006/relationships/image" Target="../media/image3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11" Type="http://schemas.openxmlformats.org/officeDocument/2006/relationships/image" Target="../media/image25.png"/><Relationship Id="rId5" Type="http://schemas.openxmlformats.org/officeDocument/2006/relationships/image" Target="../media/image14.png"/><Relationship Id="rId10" Type="http://schemas.openxmlformats.org/officeDocument/2006/relationships/image" Target="../media/image12.png"/><Relationship Id="rId4" Type="http://schemas.openxmlformats.org/officeDocument/2006/relationships/image" Target="../media/image15.png"/><Relationship Id="rId9" Type="http://schemas.openxmlformats.org/officeDocument/2006/relationships/image" Target="../media/image9.png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9.png"/><Relationship Id="rId3" Type="http://schemas.openxmlformats.org/officeDocument/2006/relationships/image" Target="../media/image11.png"/><Relationship Id="rId7" Type="http://schemas.openxmlformats.org/officeDocument/2006/relationships/image" Target="../media/image12.png"/><Relationship Id="rId12" Type="http://schemas.openxmlformats.org/officeDocument/2006/relationships/image" Target="../media/image28.png"/><Relationship Id="rId2" Type="http://schemas.openxmlformats.org/officeDocument/2006/relationships/image" Target="../media/image2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5.png"/><Relationship Id="rId4" Type="http://schemas.openxmlformats.org/officeDocument/2006/relationships/image" Target="../media/image15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7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12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9.png"/><Relationship Id="rId5" Type="http://schemas.openxmlformats.org/officeDocument/2006/relationships/image" Target="../media/image16.png"/><Relationship Id="rId10" Type="http://schemas.openxmlformats.org/officeDocument/2006/relationships/image" Target="../media/image8.png"/><Relationship Id="rId4" Type="http://schemas.openxmlformats.org/officeDocument/2006/relationships/image" Target="../media/image15.png"/><Relationship Id="rId9" Type="http://schemas.openxmlformats.org/officeDocument/2006/relationships/image" Target="../media/image7.png"/><Relationship Id="rId1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11.png"/><Relationship Id="rId7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png"/><Relationship Id="rId5" Type="http://schemas.openxmlformats.org/officeDocument/2006/relationships/image" Target="../media/image14.png"/><Relationship Id="rId4" Type="http://schemas.openxmlformats.org/officeDocument/2006/relationships/image" Target="../media/image15.png"/><Relationship Id="rId9" Type="http://schemas.openxmlformats.org/officeDocument/2006/relationships/image" Target="../media/image3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11.png"/><Relationship Id="rId12" Type="http://schemas.openxmlformats.org/officeDocument/2006/relationships/image" Target="../media/image7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11" Type="http://schemas.openxmlformats.org/officeDocument/2006/relationships/image" Target="../media/image13.png"/><Relationship Id="rId5" Type="http://schemas.openxmlformats.org/officeDocument/2006/relationships/image" Target="../media/image20.png"/><Relationship Id="rId1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9.png"/><Relationship Id="rId9" Type="http://schemas.openxmlformats.org/officeDocument/2006/relationships/image" Target="../media/image22.png"/><Relationship Id="rId14" Type="http://schemas.openxmlformats.org/officeDocument/2006/relationships/image" Target="../media/image9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9.png"/><Relationship Id="rId3" Type="http://schemas.openxmlformats.org/officeDocument/2006/relationships/image" Target="../media/image11.png"/><Relationship Id="rId7" Type="http://schemas.openxmlformats.org/officeDocument/2006/relationships/image" Target="../media/image27.png"/><Relationship Id="rId12" Type="http://schemas.openxmlformats.org/officeDocument/2006/relationships/image" Target="../media/image23.png"/><Relationship Id="rId2" Type="http://schemas.openxmlformats.org/officeDocument/2006/relationships/image" Target="../media/image2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6.png"/><Relationship Id="rId11" Type="http://schemas.openxmlformats.org/officeDocument/2006/relationships/image" Target="../media/image12.png"/><Relationship Id="rId5" Type="http://schemas.openxmlformats.org/officeDocument/2006/relationships/image" Target="../media/image25.png"/><Relationship Id="rId10" Type="http://schemas.openxmlformats.org/officeDocument/2006/relationships/image" Target="../media/image16.png"/><Relationship Id="rId4" Type="http://schemas.openxmlformats.org/officeDocument/2006/relationships/image" Target="../media/image21.png"/><Relationship Id="rId9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30.png"/><Relationship Id="rId3" Type="http://schemas.openxmlformats.org/officeDocument/2006/relationships/image" Target="../media/image21.png"/><Relationship Id="rId7" Type="http://schemas.openxmlformats.org/officeDocument/2006/relationships/image" Target="../media/image14.png"/><Relationship Id="rId12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11" Type="http://schemas.openxmlformats.org/officeDocument/2006/relationships/image" Target="../media/image8.png"/><Relationship Id="rId5" Type="http://schemas.openxmlformats.org/officeDocument/2006/relationships/image" Target="../media/image29.png"/><Relationship Id="rId15" Type="http://schemas.openxmlformats.org/officeDocument/2006/relationships/image" Target="../media/image13.png"/><Relationship Id="rId10" Type="http://schemas.openxmlformats.org/officeDocument/2006/relationships/image" Target="../media/image16.png"/><Relationship Id="rId4" Type="http://schemas.openxmlformats.org/officeDocument/2006/relationships/image" Target="../media/image28.png"/><Relationship Id="rId9" Type="http://schemas.openxmlformats.org/officeDocument/2006/relationships/image" Target="../media/image18.png"/><Relationship Id="rId14" Type="http://schemas.openxmlformats.org/officeDocument/2006/relationships/image" Target="../media/image12.png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2.png"/><Relationship Id="rId3" Type="http://schemas.openxmlformats.org/officeDocument/2006/relationships/image" Target="../media/image32.png"/><Relationship Id="rId7" Type="http://schemas.openxmlformats.org/officeDocument/2006/relationships/image" Target="../media/image15.png"/><Relationship Id="rId12" Type="http://schemas.openxmlformats.org/officeDocument/2006/relationships/image" Target="../media/image9.png"/><Relationship Id="rId2" Type="http://schemas.openxmlformats.org/officeDocument/2006/relationships/image" Target="../media/image3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8.png"/><Relationship Id="rId11" Type="http://schemas.openxmlformats.org/officeDocument/2006/relationships/image" Target="../media/image8.png"/><Relationship Id="rId5" Type="http://schemas.openxmlformats.org/officeDocument/2006/relationships/image" Target="../media/image21.png"/><Relationship Id="rId15" Type="http://schemas.openxmlformats.org/officeDocument/2006/relationships/image" Target="../media/image33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7.png"/><Relationship Id="rId14" Type="http://schemas.openxmlformats.org/officeDocument/2006/relationships/image" Target="../media/image13.png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35.png"/><Relationship Id="rId3" Type="http://schemas.openxmlformats.org/officeDocument/2006/relationships/image" Target="../media/image21.png"/><Relationship Id="rId7" Type="http://schemas.openxmlformats.org/officeDocument/2006/relationships/image" Target="../media/image16.png"/><Relationship Id="rId12" Type="http://schemas.openxmlformats.org/officeDocument/2006/relationships/image" Target="../media/image29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11" Type="http://schemas.openxmlformats.org/officeDocument/2006/relationships/image" Target="../media/image34.png"/><Relationship Id="rId5" Type="http://schemas.openxmlformats.org/officeDocument/2006/relationships/image" Target="../media/image14.png"/><Relationship Id="rId10" Type="http://schemas.openxmlformats.org/officeDocument/2006/relationships/image" Target="../media/image13.png"/><Relationship Id="rId4" Type="http://schemas.openxmlformats.org/officeDocument/2006/relationships/image" Target="../media/image15.png"/><Relationship Id="rId9" Type="http://schemas.openxmlformats.org/officeDocument/2006/relationships/image" Target="../media/image12.png"/><Relationship Id="rId1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27.png"/><Relationship Id="rId3" Type="http://schemas.openxmlformats.org/officeDocument/2006/relationships/image" Target="../media/image21.png"/><Relationship Id="rId7" Type="http://schemas.openxmlformats.org/officeDocument/2006/relationships/image" Target="../media/image16.png"/><Relationship Id="rId12" Type="http://schemas.openxmlformats.org/officeDocument/2006/relationships/image" Target="../media/image26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14.png"/><Relationship Id="rId15" Type="http://schemas.openxmlformats.org/officeDocument/2006/relationships/image" Target="../media/image4.png"/><Relationship Id="rId10" Type="http://schemas.openxmlformats.org/officeDocument/2006/relationships/image" Target="../media/image13.png"/><Relationship Id="rId4" Type="http://schemas.openxmlformats.org/officeDocument/2006/relationships/image" Target="../media/image15.png"/><Relationship Id="rId9" Type="http://schemas.openxmlformats.org/officeDocument/2006/relationships/image" Target="../media/image9.png"/><Relationship Id="rId14" Type="http://schemas.openxmlformats.org/officeDocument/2006/relationships/image" Target="../media/image1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36774" y="1840070"/>
            <a:ext cx="7004052" cy="819125"/>
          </a:xfrm>
          <a:prstGeom prst="rect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ctr"/>
          <a:lstStyle>
            <a:lvl1pPr algn="ctr">
              <a:defRPr sz="45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12197" y="4566542"/>
            <a:ext cx="4681603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1524" y="775312"/>
            <a:ext cx="5552300" cy="105894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963" y="4924645"/>
            <a:ext cx="2382837" cy="156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6536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Макет_вопрос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46505" y="1005738"/>
            <a:ext cx="6904925" cy="275414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75" y="993038"/>
            <a:ext cx="1097893" cy="11684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076" y="5854331"/>
            <a:ext cx="1351416" cy="640453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283" y="162447"/>
            <a:ext cx="628873" cy="63333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076" y="51088"/>
            <a:ext cx="361857" cy="744692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9495" y="3052884"/>
            <a:ext cx="989802" cy="1414003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6451" y="351815"/>
            <a:ext cx="837849" cy="57532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5743" y="1945462"/>
            <a:ext cx="883818" cy="1236016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182" y="4462755"/>
            <a:ext cx="1574863" cy="200490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842" y="4556282"/>
            <a:ext cx="436679" cy="41554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009" y="3339076"/>
            <a:ext cx="658107" cy="243441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806" y="827326"/>
            <a:ext cx="927614" cy="1533403"/>
          </a:xfrm>
          <a:prstGeom prst="rect">
            <a:avLst/>
          </a:prstGeom>
        </p:spPr>
      </p:pic>
      <p:sp>
        <p:nvSpPr>
          <p:cNvPr id="2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2351042" y="3888637"/>
            <a:ext cx="2213625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2351042" y="4766083"/>
            <a:ext cx="2213625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26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4739765" y="3887142"/>
            <a:ext cx="2235393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4739765" y="4766083"/>
            <a:ext cx="2235393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2865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Макет_вопрос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46505" y="1005738"/>
            <a:ext cx="6904925" cy="275414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263" y="1227549"/>
            <a:ext cx="707792" cy="92275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0096" y="5812015"/>
            <a:ext cx="1432370" cy="67881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250" y="30657"/>
            <a:ext cx="875714" cy="88192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63057">
            <a:off x="8455763" y="2987368"/>
            <a:ext cx="1166561" cy="166651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7640" y="364211"/>
            <a:ext cx="862688" cy="59237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101" y="4589599"/>
            <a:ext cx="478603" cy="45544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1938" y="1934365"/>
            <a:ext cx="809625" cy="118110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602" y="4628999"/>
            <a:ext cx="1444277" cy="1838655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7880" y="1070194"/>
            <a:ext cx="975935" cy="123746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4634" y="158636"/>
            <a:ext cx="652116" cy="73501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791" y="5120659"/>
            <a:ext cx="762178" cy="1382712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192" y="5771341"/>
            <a:ext cx="1453058" cy="760165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7126" y="158636"/>
            <a:ext cx="339364" cy="698400"/>
          </a:xfrm>
          <a:prstGeom prst="rect">
            <a:avLst/>
          </a:prstGeom>
        </p:spPr>
      </p:pic>
      <p:sp>
        <p:nvSpPr>
          <p:cNvPr id="25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2351042" y="3888637"/>
            <a:ext cx="2213625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2351042" y="4766083"/>
            <a:ext cx="2213625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4739765" y="3887142"/>
            <a:ext cx="2235393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28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4739765" y="4766083"/>
            <a:ext cx="2235393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1673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Макет_вопрос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46505" y="1005738"/>
            <a:ext cx="6904925" cy="275414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111" y="901700"/>
            <a:ext cx="1071394" cy="123666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0096" y="5812015"/>
            <a:ext cx="1432370" cy="67881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250" y="30657"/>
            <a:ext cx="875714" cy="88192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7640" y="364211"/>
            <a:ext cx="862688" cy="592379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9209" y="4405232"/>
            <a:ext cx="478603" cy="45544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4634" y="158636"/>
            <a:ext cx="652116" cy="735012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7126" y="158636"/>
            <a:ext cx="339364" cy="69840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9495" y="3052884"/>
            <a:ext cx="989802" cy="1414003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5743" y="1945462"/>
            <a:ext cx="883818" cy="1236016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9712" y="4474791"/>
            <a:ext cx="1574863" cy="20049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05" y="1021967"/>
            <a:ext cx="787174" cy="113262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723" y="3314457"/>
            <a:ext cx="1053317" cy="118573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16559" y="5019404"/>
            <a:ext cx="876502" cy="1444790"/>
          </a:xfrm>
          <a:prstGeom prst="rect">
            <a:avLst/>
          </a:prstGeom>
        </p:spPr>
      </p:pic>
      <p:sp>
        <p:nvSpPr>
          <p:cNvPr id="2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2351042" y="3888637"/>
            <a:ext cx="2213625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2351042" y="4766083"/>
            <a:ext cx="2213625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30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4739765" y="3887142"/>
            <a:ext cx="2235393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3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4739765" y="4766083"/>
            <a:ext cx="2235393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7866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инальный_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41574" y="2868770"/>
            <a:ext cx="7004052" cy="819125"/>
          </a:xfrm>
          <a:prstGeom prst="rect">
            <a:avLst/>
          </a:prstGeom>
          <a:noFill/>
          <a:ln w="76200">
            <a:noFill/>
          </a:ln>
        </p:spPr>
        <p:txBody>
          <a:bodyPr anchor="ctr"/>
          <a:lstStyle>
            <a:lvl1pPr algn="ctr">
              <a:defRPr sz="4500" b="1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9344" y="578113"/>
            <a:ext cx="2382837" cy="156039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076" y="5854331"/>
            <a:ext cx="1351416" cy="64045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181" y="2000383"/>
            <a:ext cx="628873" cy="63333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637" y="4244007"/>
            <a:ext cx="361857" cy="74469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6451" y="351815"/>
            <a:ext cx="837849" cy="57532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842" y="4556282"/>
            <a:ext cx="436679" cy="41554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3230" y="3927341"/>
            <a:ext cx="260739" cy="77772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353" y="4338695"/>
            <a:ext cx="608174" cy="86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813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82051E-6 3.33333E-6 L 0.0024 -0.75139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" y="-3756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2.96296E-6 L -5.12821E-7 -0.25 " pathEditMode="relative" rAng="0" ptsTypes="AA">
                                      <p:cBhvr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1.85185E-6 L -0.00064 -0.3882 " pathEditMode="relative" rAng="0" ptsTypes="AA">
                                      <p:cBhvr>
                                        <p:cTn id="10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" y="-1942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6 -1.85185E-6 L -0.01073 -0.77222 " pathEditMode="relative" rAng="0" ptsTypes="AA">
                                      <p:cBhvr>
                                        <p:cTn id="1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5" y="-38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_вопрос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46505" y="1005738"/>
            <a:ext cx="6904925" cy="275414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2351042" y="3888637"/>
            <a:ext cx="2213625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2351042" y="4766083"/>
            <a:ext cx="2213625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4739765" y="3887142"/>
            <a:ext cx="2235393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4739765" y="4766083"/>
            <a:ext cx="2235393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6117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Макет_вопрос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24" y="1249875"/>
            <a:ext cx="794968" cy="91759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050" y="388307"/>
            <a:ext cx="963284" cy="1221418"/>
          </a:xfrm>
          <a:prstGeom prst="rect">
            <a:avLst/>
          </a:prstGeom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1357857" y="1031120"/>
            <a:ext cx="6904925" cy="275414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5978" y="3253199"/>
            <a:ext cx="764828" cy="125563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1337" y="3286275"/>
            <a:ext cx="966682" cy="1380974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3929" y="2306446"/>
            <a:ext cx="778330" cy="1088492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2208" y="4667249"/>
            <a:ext cx="1386617" cy="1765251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69703" y="1249875"/>
            <a:ext cx="823391" cy="1056571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873" y="5820767"/>
            <a:ext cx="1396537" cy="661837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0787" y="4495604"/>
            <a:ext cx="590550" cy="561975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792" y="643051"/>
            <a:ext cx="688603" cy="776137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9626" y="184370"/>
            <a:ext cx="345164" cy="710337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106" y="216245"/>
            <a:ext cx="624137" cy="628563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84" y="458988"/>
            <a:ext cx="634542" cy="435719"/>
          </a:xfrm>
          <a:prstGeom prst="rect">
            <a:avLst/>
          </a:prstGeom>
        </p:spPr>
      </p:pic>
      <p:sp>
        <p:nvSpPr>
          <p:cNvPr id="29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2351042" y="3888637"/>
            <a:ext cx="2213625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30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2351042" y="4766083"/>
            <a:ext cx="2213625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31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4739765" y="3887142"/>
            <a:ext cx="2235393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32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4739765" y="4766083"/>
            <a:ext cx="2235393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94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Макет_вопрос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46505" y="1005738"/>
            <a:ext cx="6904925" cy="275414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761" y="1202774"/>
            <a:ext cx="987469" cy="111160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177" y="1189973"/>
            <a:ext cx="746224" cy="97285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625" y="1161401"/>
            <a:ext cx="592776" cy="115298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0439" y="3435037"/>
            <a:ext cx="841645" cy="142972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191" y="4751849"/>
            <a:ext cx="464188" cy="173061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905" y="5878800"/>
            <a:ext cx="1273784" cy="603663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8904" y="21234"/>
            <a:ext cx="842533" cy="848508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915" y="171760"/>
            <a:ext cx="266018" cy="547457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6911" y="418929"/>
            <a:ext cx="854576" cy="58680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410" y="512483"/>
            <a:ext cx="633932" cy="714517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65899">
            <a:off x="8493321" y="2890748"/>
            <a:ext cx="1225797" cy="1751138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5478" y="2249390"/>
            <a:ext cx="555609" cy="810535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0390" y="4641886"/>
            <a:ext cx="1445787" cy="1840577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4943" y="4512580"/>
            <a:ext cx="436776" cy="415642"/>
          </a:xfrm>
          <a:prstGeom prst="rect">
            <a:avLst/>
          </a:prstGeom>
        </p:spPr>
      </p:pic>
      <p:sp>
        <p:nvSpPr>
          <p:cNvPr id="2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2351042" y="3888637"/>
            <a:ext cx="2213625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2351042" y="4766083"/>
            <a:ext cx="2213625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30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4739765" y="3887142"/>
            <a:ext cx="2235393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3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4739765" y="4766083"/>
            <a:ext cx="2235393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8054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Макет_вопрос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46505" y="1005738"/>
            <a:ext cx="6904925" cy="275414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263" y="1227549"/>
            <a:ext cx="707792" cy="92275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0096" y="5812015"/>
            <a:ext cx="1432370" cy="67881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67" y="4589599"/>
            <a:ext cx="509952" cy="190123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3898" y="169079"/>
            <a:ext cx="452356" cy="167331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4703" y="5212537"/>
            <a:ext cx="805593" cy="127829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73" y="4789545"/>
            <a:ext cx="573525" cy="1348394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250" y="30657"/>
            <a:ext cx="875714" cy="88192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63057">
            <a:off x="8455763" y="2987368"/>
            <a:ext cx="1166561" cy="166651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7640" y="364211"/>
            <a:ext cx="862688" cy="59237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101" y="4589599"/>
            <a:ext cx="478603" cy="45544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1938" y="1934365"/>
            <a:ext cx="809625" cy="118110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602" y="4628999"/>
            <a:ext cx="1444277" cy="1838655"/>
          </a:xfrm>
          <a:prstGeom prst="rect">
            <a:avLst/>
          </a:prstGeom>
        </p:spPr>
      </p:pic>
      <p:sp>
        <p:nvSpPr>
          <p:cNvPr id="23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2351042" y="3888637"/>
            <a:ext cx="2213625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2351042" y="4766083"/>
            <a:ext cx="2213625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25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4739765" y="3887142"/>
            <a:ext cx="2235393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26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4739765" y="4766083"/>
            <a:ext cx="2235393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7113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Макет_вопрос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46505" y="1005738"/>
            <a:ext cx="6904925" cy="275414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076" y="5854331"/>
            <a:ext cx="1351416" cy="64045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76" y="4613205"/>
            <a:ext cx="504680" cy="188157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78008" y="5084280"/>
            <a:ext cx="769448" cy="139590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50508" y="271531"/>
            <a:ext cx="1433276" cy="74673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283" y="162447"/>
            <a:ext cx="628873" cy="63333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1303" y="365427"/>
            <a:ext cx="361857" cy="74469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9495" y="3052884"/>
            <a:ext cx="989802" cy="141400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4" y="1164272"/>
            <a:ext cx="761628" cy="992937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6451" y="351815"/>
            <a:ext cx="837849" cy="575323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5743" y="1945462"/>
            <a:ext cx="883818" cy="1236016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182" y="4462755"/>
            <a:ext cx="1574863" cy="200490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629136" y="4561218"/>
            <a:ext cx="644334" cy="1217075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7270" y="4591780"/>
            <a:ext cx="436679" cy="41554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9633" y="1108345"/>
            <a:ext cx="614763" cy="692911"/>
          </a:xfrm>
          <a:prstGeom prst="rect">
            <a:avLst/>
          </a:prstGeom>
        </p:spPr>
      </p:pic>
      <p:sp>
        <p:nvSpPr>
          <p:cNvPr id="25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2351042" y="3888637"/>
            <a:ext cx="2213625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2351042" y="4766083"/>
            <a:ext cx="2213625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4739765" y="3887142"/>
            <a:ext cx="2235393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28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4739765" y="4766083"/>
            <a:ext cx="2235393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4497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Макет_вопрос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46505" y="1005738"/>
            <a:ext cx="6904925" cy="275414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511" y="1045394"/>
            <a:ext cx="1058823" cy="112682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8501" y="139077"/>
            <a:ext cx="619433" cy="85172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076" y="5854331"/>
            <a:ext cx="1351416" cy="640453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76" y="4613205"/>
            <a:ext cx="504680" cy="1881579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78008" y="5084280"/>
            <a:ext cx="769448" cy="1395901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283" y="162447"/>
            <a:ext cx="628873" cy="633333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1303" y="365427"/>
            <a:ext cx="361857" cy="744692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9495" y="3052884"/>
            <a:ext cx="989802" cy="1414003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6451" y="351815"/>
            <a:ext cx="837849" cy="575323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5743" y="1945462"/>
            <a:ext cx="883818" cy="1236016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182" y="4462755"/>
            <a:ext cx="1574863" cy="2004900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7270" y="4591780"/>
            <a:ext cx="436679" cy="415549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9633" y="1108345"/>
            <a:ext cx="614763" cy="69291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17282" y="5661939"/>
            <a:ext cx="1050490" cy="805716"/>
          </a:xfrm>
          <a:prstGeom prst="rect">
            <a:avLst/>
          </a:prstGeom>
        </p:spPr>
      </p:pic>
      <p:sp>
        <p:nvSpPr>
          <p:cNvPr id="3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2351042" y="3888637"/>
            <a:ext cx="2213625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35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2351042" y="4766083"/>
            <a:ext cx="2213625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36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4739765" y="3887142"/>
            <a:ext cx="2235393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37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4739765" y="4766083"/>
            <a:ext cx="2235393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756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Макет_вопрос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46505" y="1005738"/>
            <a:ext cx="6904925" cy="275414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076" y="5854331"/>
            <a:ext cx="1351416" cy="64045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76" y="4613205"/>
            <a:ext cx="504680" cy="188157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283" y="162447"/>
            <a:ext cx="628873" cy="63333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401" y="51088"/>
            <a:ext cx="361857" cy="744692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9495" y="3052884"/>
            <a:ext cx="989802" cy="1414003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6451" y="351815"/>
            <a:ext cx="837849" cy="57532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182" y="4462755"/>
            <a:ext cx="1574863" cy="200490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7270" y="4591780"/>
            <a:ext cx="436679" cy="415549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9633" y="1108345"/>
            <a:ext cx="614763" cy="69291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2159" y="2201806"/>
            <a:ext cx="616199" cy="109844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387" y="5854331"/>
            <a:ext cx="1224228" cy="64045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551" y="3676124"/>
            <a:ext cx="914010" cy="118126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16" y="1005738"/>
            <a:ext cx="1015622" cy="1172287"/>
          </a:xfrm>
          <a:prstGeom prst="rect">
            <a:avLst/>
          </a:prstGeom>
        </p:spPr>
      </p:pic>
      <p:sp>
        <p:nvSpPr>
          <p:cNvPr id="27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2351042" y="3888637"/>
            <a:ext cx="2213625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28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2351042" y="4766083"/>
            <a:ext cx="2213625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2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4739765" y="3887142"/>
            <a:ext cx="2235393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30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4739765" y="4766083"/>
            <a:ext cx="2235393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9854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Макет_вопрос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46505" y="1005738"/>
            <a:ext cx="6904925" cy="275414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000">
                <a:solidFill>
                  <a:schemeClr val="accent1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076" y="5854331"/>
            <a:ext cx="1351416" cy="64045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615" y="2606228"/>
            <a:ext cx="504680" cy="188157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283" y="162447"/>
            <a:ext cx="628873" cy="63333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076" y="51088"/>
            <a:ext cx="361857" cy="744692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9495" y="3052884"/>
            <a:ext cx="989802" cy="1414003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6451" y="351815"/>
            <a:ext cx="837849" cy="57532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5743" y="1945462"/>
            <a:ext cx="883818" cy="1236016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182" y="4462755"/>
            <a:ext cx="1574863" cy="200490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9633" y="1108345"/>
            <a:ext cx="614763" cy="692911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842" y="4556282"/>
            <a:ext cx="436679" cy="415549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214" y="5343524"/>
            <a:ext cx="713528" cy="113220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09" y="3105184"/>
            <a:ext cx="510457" cy="120011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143" y="1909690"/>
            <a:ext cx="634221" cy="1233594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16" y="1005738"/>
            <a:ext cx="1015622" cy="1172287"/>
          </a:xfrm>
          <a:prstGeom prst="rect">
            <a:avLst/>
          </a:prstGeom>
        </p:spPr>
      </p:pic>
      <p:sp>
        <p:nvSpPr>
          <p:cNvPr id="3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2351042" y="3888637"/>
            <a:ext cx="2213625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Правильный ответ</a:t>
            </a:r>
            <a:endParaRPr lang="en-US" dirty="0"/>
          </a:p>
        </p:txBody>
      </p:sp>
      <p:sp>
        <p:nvSpPr>
          <p:cNvPr id="35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2351042" y="4766083"/>
            <a:ext cx="2213625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36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4739765" y="3887142"/>
            <a:ext cx="2235393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  <p:sp>
        <p:nvSpPr>
          <p:cNvPr id="37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4739765" y="4766083"/>
            <a:ext cx="2235393" cy="717550"/>
          </a:xfrm>
          <a:prstGeom prst="rect">
            <a:avLst/>
          </a:prstGeom>
          <a:solidFill>
            <a:schemeClr val="bg1"/>
          </a:solidFill>
          <a:ln w="28575">
            <a:solidFill>
              <a:srgbClr val="63C98C"/>
            </a:solidFill>
            <a:prstDash val="sysDash"/>
          </a:ln>
        </p:spPr>
        <p:txBody>
          <a:bodyPr anchor="ctr"/>
          <a:lstStyle>
            <a:lvl1pPr marL="0" indent="0" algn="ctr">
              <a:buFontTx/>
              <a:buNone/>
              <a:defRPr sz="1400">
                <a:solidFill>
                  <a:srgbClr val="418E0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3429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858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0287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371600" indent="0" algn="ctr">
              <a:buFontTx/>
              <a:buNone/>
              <a:defRPr sz="140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ru-RU" dirty="0"/>
              <a:t>Неправильный ответ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1330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530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3" Target="../media/image47.png" Type="http://schemas.openxmlformats.org/officeDocument/2006/relationships/image"/><Relationship Id="rId2" Target="../media/image46.png" Type="http://schemas.openxmlformats.org/officeDocument/2006/relationships/image"/><Relationship Id="rId1" Target="../slideLayouts/slideLayout13.xml" Type="http://schemas.openxmlformats.org/officeDocument/2006/relationships/slideLayout"/><Relationship Id="rId5" Target="../media/image49.png" Type="http://schemas.openxmlformats.org/officeDocument/2006/relationships/image"/><Relationship Id="rId4" Target="../media/image48.jpeg" Type="http://schemas.openxmlformats.org/officeDocument/2006/relationships/image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 ?><Relationships xmlns="http://schemas.openxmlformats.org/package/2006/relationships"><Relationship Id="rId2" Target="../media/image38.jpeg" Type="http://schemas.openxmlformats.org/officeDocument/2006/relationships/image"/><Relationship Id="rId1" Target="../slideLayouts/slideLayout13.xml" Type="http://schemas.openxmlformats.org/officeDocument/2006/relationships/slideLayout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 ?><Relationships xmlns="http://schemas.openxmlformats.org/package/2006/relationships"><Relationship Id="rId3" Target="../media/image40.jpeg" Type="http://schemas.openxmlformats.org/officeDocument/2006/relationships/image"/><Relationship Id="rId2" Target="../media/image39.jpeg" Type="http://schemas.openxmlformats.org/officeDocument/2006/relationships/image"/><Relationship Id="rId1" Target="../slideLayouts/slideLayout13.xml" Type="http://schemas.openxmlformats.org/officeDocument/2006/relationships/slideLayout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 ?><Relationships xmlns="http://schemas.openxmlformats.org/package/2006/relationships"><Relationship Id="rId3" Target="../media/image43.jpeg" Type="http://schemas.openxmlformats.org/officeDocument/2006/relationships/image"/><Relationship Id="rId2" Target="../media/image42.jpeg" Type="http://schemas.openxmlformats.org/officeDocument/2006/relationships/image"/><Relationship Id="rId1" Target="../slideLayouts/slideLayout13.xml" Type="http://schemas.openxmlformats.org/officeDocument/2006/relationships/slideLayout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44913" y="1967023"/>
            <a:ext cx="7592492" cy="2158410"/>
          </a:xfrm>
          <a:prstGeom prst="rect">
            <a:avLst/>
          </a:prstGeom>
          <a:solidFill>
            <a:srgbClr val="FFFFFF"/>
          </a:solidFill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/>
          <a:lstStyle/>
          <a:p>
            <a:pPr marL="0" indent="0" algn="ctr">
              <a:buNone/>
            </a:pPr>
            <a:r>
              <a:rPr lang="ru-RU" sz="5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Адаптивная физкультура</a:t>
            </a:r>
            <a:br>
              <a:rPr lang="ru-RU" sz="5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«Б» класс</a:t>
            </a:r>
            <a:br>
              <a:rPr lang="ru-RU" sz="3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500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Иванникова Светлана Викторовна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D9B9F1-00FF-43E2-B56A-B3986E72F2D6}"/>
              </a:ext>
            </a:extLst>
          </p:cNvPr>
          <p:cNvSpPr txBox="1"/>
          <p:nvPr/>
        </p:nvSpPr>
        <p:spPr>
          <a:xfrm>
            <a:off x="170121" y="0"/>
            <a:ext cx="97358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 Калининградской области общеобразовательная организация для обучающихся, воспитанников с ограниченными возможностями здоровья «Школа – интернат № 1»</a:t>
            </a:r>
          </a:p>
        </p:txBody>
      </p:sp>
    </p:spTree>
    <p:extLst>
      <p:ext uri="{BB962C8B-B14F-4D97-AF65-F5344CB8AC3E}">
        <p14:creationId xmlns:p14="http://schemas.microsoft.com/office/powerpoint/2010/main" val="34908021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07E907D-1FA6-497D-A1F8-797F31B83882}"/>
              </a:ext>
            </a:extLst>
          </p:cNvPr>
          <p:cNvSpPr txBox="1"/>
          <p:nvPr/>
        </p:nvSpPr>
        <p:spPr>
          <a:xfrm>
            <a:off x="2785730" y="67525"/>
            <a:ext cx="6980848" cy="132619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Вспомни, какие упражнения выполняли на уроке</a:t>
            </a:r>
            <a:endParaRPr lang="ru-RU" sz="36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C2C13131-648C-4E6B-83D5-0A1C166034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0810" y="1481177"/>
            <a:ext cx="2640474" cy="3707511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47C75E8-A846-48F7-BAF0-73834E0519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907" y="1481177"/>
            <a:ext cx="2749093" cy="370751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03049E14-2A64-446C-A639-15C241445B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1" y="2068601"/>
            <a:ext cx="2443637" cy="3096903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EA7E8D84-C5EB-44A1-B820-A351005F4A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1057" y="1481177"/>
            <a:ext cx="1830427" cy="3684854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F2477FE-EF89-4BDD-B36F-70254CD0B0B6}"/>
              </a:ext>
            </a:extLst>
          </p:cNvPr>
          <p:cNvSpPr txBox="1"/>
          <p:nvPr/>
        </p:nvSpPr>
        <p:spPr>
          <a:xfrm>
            <a:off x="343786" y="5282462"/>
            <a:ext cx="9218428" cy="118910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marR="47625" algn="ctr">
              <a:lnSpc>
                <a:spcPct val="115000"/>
              </a:lnSpc>
              <a:spcAft>
                <a:spcPts val="1000"/>
              </a:spcAft>
            </a:pPr>
            <a:r>
              <a:rPr lang="ru-RU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Выбери ту картинку, которая понравилась, раскрась ее дома и принеси на следующий урок</a:t>
            </a:r>
            <a:endParaRPr lang="ru-RU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2733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44913" y="1840175"/>
            <a:ext cx="6858000" cy="1790700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3228788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>
        <p15:prstTrans prst="curtains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D117D918-6C4A-4FF3-970D-CA3CE25149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6774" y="1840070"/>
            <a:ext cx="7004052" cy="1509186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Корригирующие упражнения, игры</a:t>
            </a:r>
          </a:p>
        </p:txBody>
      </p:sp>
    </p:spTree>
    <p:extLst>
      <p:ext uri="{BB962C8B-B14F-4D97-AF65-F5344CB8AC3E}">
        <p14:creationId xmlns:p14="http://schemas.microsoft.com/office/powerpoint/2010/main" val="5298959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>
        <p15:prstTrans prst="curtains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925F6F6-0252-4455-87F7-752012B76D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4316" y="988828"/>
            <a:ext cx="6471684" cy="54970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7AF4D2B-4B37-48AF-9D34-B96BD9A4FD21}"/>
              </a:ext>
            </a:extLst>
          </p:cNvPr>
          <p:cNvSpPr txBox="1"/>
          <p:nvPr/>
        </p:nvSpPr>
        <p:spPr>
          <a:xfrm>
            <a:off x="2913321" y="233916"/>
            <a:ext cx="6592186" cy="64633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одну шеренгу - становись!</a:t>
            </a:r>
          </a:p>
        </p:txBody>
      </p:sp>
    </p:spTree>
    <p:extLst>
      <p:ext uri="{BB962C8B-B14F-4D97-AF65-F5344CB8AC3E}">
        <p14:creationId xmlns:p14="http://schemas.microsoft.com/office/powerpoint/2010/main" val="33264553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6D028C4-E37E-42E9-8B61-12D25AE4BF3B}"/>
              </a:ext>
            </a:extLst>
          </p:cNvPr>
          <p:cNvSpPr txBox="1"/>
          <p:nvPr/>
        </p:nvSpPr>
        <p:spPr>
          <a:xfrm>
            <a:off x="1871331" y="1371600"/>
            <a:ext cx="7953154" cy="518603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учащиеся обязаны иметь на уроках спортивную форму и чистую спортивную обувь; </a:t>
            </a:r>
            <a:endParaRPr lang="ru-RU" sz="16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запрещается вставать на скамейки, мусорить, грубо вести себя по отношению к другим учащимся. В случае возникновения конфликтной ситуации учащиеся должны сообщить об этом учителю;</a:t>
            </a:r>
            <a:endParaRPr lang="ru-RU" sz="16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 звонком на урок обучающиеся собираются на построение; </a:t>
            </a:r>
            <a:endParaRPr lang="ru-RU" sz="16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запрещается жевать жевательную резинку;</a:t>
            </a:r>
            <a:endParaRPr lang="ru-RU" sz="16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запрещается пользоваться мобильным телефоном;</a:t>
            </a:r>
            <a:endParaRPr lang="ru-RU" sz="16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обучающиеся не должны мешать учителю проводить урок и другим обучающимся выполнять упражнения на уроке;</a:t>
            </a:r>
            <a:endParaRPr lang="ru-RU" sz="16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уроках учащиеся обязаны выполнять только те упражнения, которые разрешил выполнять учитель;</a:t>
            </a:r>
            <a:endParaRPr lang="ru-RU" sz="16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запрещается самостоятельно брать спортивный инвентарь;</a:t>
            </a:r>
            <a:endParaRPr lang="ru-RU" sz="16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обнаружении поломок спортивного оборудования немедленно сообщать об этом учителю;</a:t>
            </a:r>
            <a:endParaRPr lang="ru-RU" sz="16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случае плохого самочувствия на уроке учащийся должен незамедлительно сообщить об этом учителю.</a:t>
            </a:r>
            <a:endParaRPr lang="ru-RU" sz="16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767ACA-C1A7-4355-9F40-98D7C5E9D2B6}"/>
              </a:ext>
            </a:extLst>
          </p:cNvPr>
          <p:cNvSpPr txBox="1"/>
          <p:nvPr/>
        </p:nvSpPr>
        <p:spPr>
          <a:xfrm>
            <a:off x="2296634" y="171271"/>
            <a:ext cx="7442791" cy="120032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Основные правила безопасного поведения на уроке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0763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47C8321-F464-4634-88DF-5EB3131076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2335" y="1496146"/>
            <a:ext cx="3373915" cy="4954030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E46F172-B33C-48C7-8A59-53D6A7F88F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1944" y="1496146"/>
            <a:ext cx="3521142" cy="4954030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023D80C-0F17-4DCA-8A75-8C55D8B04FBC}"/>
              </a:ext>
            </a:extLst>
          </p:cNvPr>
          <p:cNvSpPr txBox="1"/>
          <p:nvPr/>
        </p:nvSpPr>
        <p:spPr>
          <a:xfrm>
            <a:off x="2743200" y="127591"/>
            <a:ext cx="7029886" cy="120032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Назовите месяцы учебного года, которые уже прошли</a:t>
            </a:r>
          </a:p>
        </p:txBody>
      </p:sp>
    </p:spTree>
    <p:extLst>
      <p:ext uri="{BB962C8B-B14F-4D97-AF65-F5344CB8AC3E}">
        <p14:creationId xmlns:p14="http://schemas.microsoft.com/office/powerpoint/2010/main" val="1983190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70456C0-995E-4FC8-B476-720A056E5E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0167" y="1454151"/>
            <a:ext cx="3456320" cy="503306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6A0E973-F2EE-45F3-A51F-5DF8A2607676}"/>
              </a:ext>
            </a:extLst>
          </p:cNvPr>
          <p:cNvSpPr txBox="1"/>
          <p:nvPr/>
        </p:nvSpPr>
        <p:spPr>
          <a:xfrm>
            <a:off x="3147237" y="202019"/>
            <a:ext cx="6485861" cy="120032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 дыхательное упражнение «Надуй шар»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9892E7-C6F8-490D-8250-5F47ED46E0C0}"/>
              </a:ext>
            </a:extLst>
          </p:cNvPr>
          <p:cNvSpPr txBox="1"/>
          <p:nvPr/>
        </p:nvSpPr>
        <p:spPr>
          <a:xfrm>
            <a:off x="2721935" y="1431529"/>
            <a:ext cx="3668232" cy="5078313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7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«Встань, ноги врозь, держа в руках воображаемый шар. На счет «раз» - сделай глубокий вдох через рот. На счет «два» - усиленный выдох через рот, имитируя движениями рук увеличивающийся шар. Повтори 3 раза в медленном темпе»</a:t>
            </a:r>
            <a:endParaRPr lang="ru-RU" sz="27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3326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A641B8-A32A-4920-9BC2-36F267B2D5F0}"/>
              </a:ext>
            </a:extLst>
          </p:cNvPr>
          <p:cNvSpPr txBox="1"/>
          <p:nvPr/>
        </p:nvSpPr>
        <p:spPr>
          <a:xfrm>
            <a:off x="2551814" y="202019"/>
            <a:ext cx="7070651" cy="64633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Назови месяц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1593B1C-50C0-4263-9BAA-C3A9FD5356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586" y="964116"/>
            <a:ext cx="2856852" cy="2947479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9B6B659-BA32-4031-A93E-B6C71E0338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1704" y="964116"/>
            <a:ext cx="2995576" cy="3029863"/>
          </a:xfrm>
          <a:prstGeom prst="rect">
            <a:avLst/>
          </a:prstGeom>
          <a:ln w="28575">
            <a:solidFill>
              <a:srgbClr val="7030A0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F7F821B-D511-43F6-BA94-2199F7FA9EBD}"/>
              </a:ext>
            </a:extLst>
          </p:cNvPr>
          <p:cNvSpPr txBox="1"/>
          <p:nvPr/>
        </p:nvSpPr>
        <p:spPr>
          <a:xfrm>
            <a:off x="3033585" y="3993979"/>
            <a:ext cx="2856852" cy="2800767"/>
          </a:xfrm>
          <a:prstGeom prst="rect">
            <a:avLst/>
          </a:prstGeom>
          <a:solidFill>
            <a:schemeClr val="bg2"/>
          </a:soli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ru-RU" sz="2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Падают, падают листья,</a:t>
            </a:r>
          </a:p>
          <a:p>
            <a:r>
              <a:rPr lang="ru-RU" sz="2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нашем саду листопад.    </a:t>
            </a:r>
          </a:p>
          <a:p>
            <a:r>
              <a:rPr lang="ru-RU" sz="2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Желтые, красные листья</a:t>
            </a:r>
          </a:p>
          <a:p>
            <a:r>
              <a:rPr lang="ru-RU" sz="2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ветру вьются, летят.</a:t>
            </a:r>
            <a:endParaRPr lang="ru-RU" sz="2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3FFA6D-3810-4FB8-A191-91CD468277F4}"/>
              </a:ext>
            </a:extLst>
          </p:cNvPr>
          <p:cNvSpPr txBox="1"/>
          <p:nvPr/>
        </p:nvSpPr>
        <p:spPr>
          <a:xfrm>
            <a:off x="6103086" y="4211386"/>
            <a:ext cx="3076724" cy="2462213"/>
          </a:xfrm>
          <a:prstGeom prst="rect">
            <a:avLst/>
          </a:prstGeom>
          <a:solidFill>
            <a:schemeClr val="bg2"/>
          </a:soli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ru-RU" sz="2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Капля - раз, капля - два,</a:t>
            </a:r>
            <a:br>
              <a:rPr lang="ru-RU" sz="2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Очень медленно сперва, </a:t>
            </a:r>
            <a:br>
              <a:rPr lang="ru-RU" sz="2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потом, потом, потом  </a:t>
            </a:r>
            <a:br>
              <a:rPr lang="ru-RU" sz="2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 бегом, бегом, бегом </a:t>
            </a:r>
            <a:endParaRPr lang="ru-RU" sz="2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8046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902B711-AD83-4DBB-B0D1-24A5456B05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581" y="1212112"/>
            <a:ext cx="3627638" cy="528438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1163B76-974A-4482-AAD8-E53493C2D859}"/>
              </a:ext>
            </a:extLst>
          </p:cNvPr>
          <p:cNvSpPr txBox="1"/>
          <p:nvPr/>
        </p:nvSpPr>
        <p:spPr>
          <a:xfrm>
            <a:off x="2402958" y="0"/>
            <a:ext cx="7410893" cy="120032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каком месяце мы украшаем ёлки?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E06406-7C42-4ED3-BA9D-95858040DC91}"/>
              </a:ext>
            </a:extLst>
          </p:cNvPr>
          <p:cNvSpPr txBox="1"/>
          <p:nvPr/>
        </p:nvSpPr>
        <p:spPr>
          <a:xfrm>
            <a:off x="1903227" y="1879845"/>
            <a:ext cx="4359349" cy="4616648"/>
          </a:xfrm>
          <a:prstGeom prst="rect">
            <a:avLst/>
          </a:prstGeom>
          <a:solidFill>
            <a:schemeClr val="bg2"/>
          </a:soli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ru-RU" sz="21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Наступает Новый год!</a:t>
            </a:r>
          </a:p>
          <a:p>
            <a:r>
              <a:rPr lang="ru-RU" sz="21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Дети водят хоровод.</a:t>
            </a:r>
          </a:p>
          <a:p>
            <a:r>
              <a:rPr lang="ru-RU" sz="21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Висят на ёлке шарики, светятся фонарики.</a:t>
            </a:r>
          </a:p>
          <a:p>
            <a:r>
              <a:rPr lang="ru-RU" sz="21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Вот сверкают льдинки, кружатся снежинки.</a:t>
            </a:r>
          </a:p>
          <a:p>
            <a:r>
              <a:rPr lang="ru-RU" sz="21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гости Дед Мороз идёт, всем подарки он несёт.</a:t>
            </a:r>
          </a:p>
          <a:p>
            <a:r>
              <a:rPr lang="ru-RU" sz="21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Чтоб подарки посчитать, будем пальцы загибать.</a:t>
            </a:r>
          </a:p>
          <a:p>
            <a:r>
              <a:rPr lang="ru-RU" sz="21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Один, два, три, четыре, пять, шесть, семь, восемь, девять, десять.</a:t>
            </a:r>
          </a:p>
          <a:p>
            <a:r>
              <a:rPr lang="ru-RU" sz="21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Ура! Много подарков!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219297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5B94A36-DACF-460A-BAD8-B4C670AB21DC}"/>
              </a:ext>
            </a:extLst>
          </p:cNvPr>
          <p:cNvSpPr txBox="1"/>
          <p:nvPr/>
        </p:nvSpPr>
        <p:spPr>
          <a:xfrm>
            <a:off x="2478571" y="202019"/>
            <a:ext cx="7239588" cy="64633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Отгадай загадку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D7C7401-D5A6-4E62-BDDF-8D949D9B95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23" y="1093894"/>
            <a:ext cx="3858435" cy="5370701"/>
          </a:xfrm>
          <a:prstGeom prst="rect">
            <a:avLst/>
          </a:prstGeom>
          <a:ln w="28575">
            <a:solidFill>
              <a:srgbClr val="7030A0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455A1F5-45D6-4774-A58B-CA85AC76A8EA}"/>
              </a:ext>
            </a:extLst>
          </p:cNvPr>
          <p:cNvSpPr txBox="1"/>
          <p:nvPr/>
        </p:nvSpPr>
        <p:spPr>
          <a:xfrm>
            <a:off x="2478570" y="1093894"/>
            <a:ext cx="3381153" cy="5370701"/>
          </a:xfrm>
          <a:prstGeom prst="rect">
            <a:avLst/>
          </a:prstGeom>
          <a:solidFill>
            <a:schemeClr val="bg2"/>
          </a:soli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ru-RU" sz="27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«Особый день есть в феврале,</a:t>
            </a:r>
          </a:p>
          <a:p>
            <a:r>
              <a:rPr lang="ru-RU" sz="27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Отмечен он в календаре».</a:t>
            </a:r>
          </a:p>
          <a:p>
            <a:r>
              <a:rPr lang="ru-RU" sz="27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Что это за день?</a:t>
            </a:r>
          </a:p>
          <a:p>
            <a:r>
              <a:rPr lang="ru-RU" sz="26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«В небе, в море, на земле</a:t>
            </a:r>
            <a:br>
              <a:rPr lang="ru-RU" sz="26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6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Нужен мир тебе и мне!</a:t>
            </a:r>
            <a:br>
              <a:rPr lang="ru-RU" sz="26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6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Слава тем, кто бережёт</a:t>
            </a:r>
            <a:br>
              <a:rPr lang="ru-RU" sz="26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6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Этот мир из года в год!»</a:t>
            </a:r>
          </a:p>
        </p:txBody>
      </p:sp>
    </p:spTree>
    <p:extLst>
      <p:ext uri="{BB962C8B-B14F-4D97-AF65-F5344CB8AC3E}">
        <p14:creationId xmlns:p14="http://schemas.microsoft.com/office/powerpoint/2010/main" val="21204238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>
        <p15:prstTrans prst="peelOff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1">
  <a:themeElements>
    <a:clrScheme name="Другая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1E4E79"/>
      </a:hlink>
      <a:folHlink>
        <a:srgbClr val="1E4E79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0D5E59A7-DF58-4F85-807F-3AA75654E97B}" vid="{8B2AD383-C7F3-454C-AC8C-DFBB819F710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AC5EAA778EFE4AB81F53BA0C48C9BB" ma:contentTypeVersion="" ma:contentTypeDescription="Create a new document." ma:contentTypeScope="" ma:versionID="84a7b908d236d3feec5cdc52fe85ba7c">
  <xsd:schema xmlns:xsd="http://www.w3.org/2001/XMLSchema" xmlns:xs="http://www.w3.org/2001/XMLSchema" xmlns:p="http://schemas.microsoft.com/office/2006/metadata/properties" xmlns:ns1="http://schemas.microsoft.com/sharepoint/v3" xmlns:ns2="6ee78bd2-4339-4042-adc0-bcc646419980" xmlns:ns3="2547570a-e5f4-4946-a4c3-82580e42479e" targetNamespace="http://schemas.microsoft.com/office/2006/metadata/properties" ma:root="true" ma:fieldsID="af74c33d54415a86935cc44ad597ec52" ns1:_="" ns2:_="" ns3:_="">
    <xsd:import namespace="http://schemas.microsoft.com/sharepoint/v3"/>
    <xsd:import namespace="6ee78bd2-4339-4042-adc0-bcc646419980"/>
    <xsd:import namespace="2547570a-e5f4-4946-a4c3-82580e42479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e78bd2-4339-4042-adc0-bcc64641998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47570a-e5f4-4946-a4c3-82580e42479e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E993325-FF8B-4CB4-A29A-61F7B3D856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ee78bd2-4339-4042-adc0-bcc646419980"/>
    <ds:schemaRef ds:uri="2547570a-e5f4-4946-a4c3-82580e4247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880E26-DDFD-405C-A0C2-FC59B81BC294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53BF3F3E-0E84-45A9-9007-9A4E7156EA8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теста по русскому языку Веселые человечки</Template>
  <TotalTime>121</TotalTime>
  <Words>434</Words>
  <Application>Microsoft Office PowerPoint</Application>
  <PresentationFormat>Лист A4 (210x297 мм)</PresentationFormat>
  <Paragraphs>44</Paragraphs>
  <Slides>11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Segoe UI</vt:lpstr>
      <vt:lpstr>Segoe UI Light</vt:lpstr>
      <vt:lpstr>Times New Roman</vt:lpstr>
      <vt:lpstr>Wingdings</vt:lpstr>
      <vt:lpstr>Тема1</vt:lpstr>
      <vt:lpstr>Адаптивная физкультура 5 «Б» класс Иванникова Светлана Викторовна</vt:lpstr>
      <vt:lpstr>Корригирующие упражнения, игры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Адаптивная физкультура 5 «Б» класс Иванникова Светлана Викторовна</dc:title>
  <dc:creator>INAS Automobile</dc:creator>
  <cp:lastModifiedBy>INAS Automobile</cp:lastModifiedBy>
  <cp:revision>3</cp:revision>
  <dcterms:created xsi:type="dcterms:W3CDTF">2025-02-19T13:29:25Z</dcterms:created>
  <dcterms:modified xsi:type="dcterms:W3CDTF">2025-02-19T15:31:02Z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ContentTypeId" pid="2">
    <vt:lpwstr>0x01010019AC5EAA778EFE4AB81F53BA0C48C9BB</vt:lpwstr>
  </property>
  <property fmtid="{D5CDD505-2E9C-101B-9397-08002B2CF9AE}" name="NXPowerLiteLastOptimized" pid="3">
    <vt:lpwstr>576254</vt:lpwstr>
  </property>
  <property fmtid="{D5CDD505-2E9C-101B-9397-08002B2CF9AE}" name="NXPowerLiteSettings" pid="4">
    <vt:lpwstr>F7000400038000</vt:lpwstr>
  </property>
  <property fmtid="{D5CDD505-2E9C-101B-9397-08002B2CF9AE}" name="NXPowerLiteVersion" pid="5">
    <vt:lpwstr>S10.3.1</vt:lpwstr>
  </property>
</Properties>
</file>