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F4A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11" autoAdjust="0"/>
    <p:restoredTop sz="94660"/>
  </p:normalViewPr>
  <p:slideViewPr>
    <p:cSldViewPr>
      <p:cViewPr varScale="1">
        <p:scale>
          <a:sx n="78" d="100"/>
          <a:sy n="78" d="100"/>
        </p:scale>
        <p:origin x="9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-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2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1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8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3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6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4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83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13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5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5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36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5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08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17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42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58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08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6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54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84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53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2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5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44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4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53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53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5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7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9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09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5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13.xml"/></Relationships>
</file>

<file path=ppt/slides/_rels/slide1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9.jpeg" Type="http://schemas.openxmlformats.org/officeDocument/2006/relationships/image"/><Relationship Id="rId4" Target="slide2.xml" Type="http://schemas.openxmlformats.org/officeDocument/2006/relationships/slide"/></Relationships>
</file>

<file path=ppt/slides/_rels/slide1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0.jpeg" Type="http://schemas.openxmlformats.org/officeDocument/2006/relationships/image"/><Relationship Id="rId4" Target="slide2.xml" Type="http://schemas.openxmlformats.org/officeDocument/2006/relationships/slide"/></Relationships>
</file>

<file path=ppt/slides/_rels/slide1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1.jpeg" Type="http://schemas.openxmlformats.org/officeDocument/2006/relationships/image"/><Relationship Id="rId4" Target="slide2.xml" Type="http://schemas.openxmlformats.org/officeDocument/2006/relationships/slide"/></Relationships>
</file>

<file path=ppt/slides/_rels/slide13.xml.rels><?xml version="1.0" encoding="UTF-8" standalone="yes" ?><Relationships xmlns="http://schemas.openxmlformats.org/package/2006/relationships"><Relationship Id="rId8" Target="slide14.xml" Type="http://schemas.openxmlformats.org/officeDocument/2006/relationships/slide"/><Relationship Id="rId13" Target="slide31.xml" Type="http://schemas.openxmlformats.org/officeDocument/2006/relationships/slide"/><Relationship Id="rId3" Target="../media/image4.jpeg" Type="http://schemas.openxmlformats.org/officeDocument/2006/relationships/image"/><Relationship Id="rId7" Target="slide17.xml" Type="http://schemas.openxmlformats.org/officeDocument/2006/relationships/slide"/><Relationship Id="rId12" Target="slide23.xml" Type="http://schemas.openxmlformats.org/officeDocument/2006/relationships/slide"/><Relationship Id="rId2" Target="../notesSlides/notesSlide12.xml" Type="http://schemas.openxmlformats.org/officeDocument/2006/relationships/notesSlide"/><Relationship Id="rId16" Target="slide33.xml" Type="http://schemas.openxmlformats.org/officeDocument/2006/relationships/slide"/><Relationship Id="rId1" Target="../slideLayouts/slideLayout7.xml" Type="http://schemas.openxmlformats.org/officeDocument/2006/relationships/slideLayout"/><Relationship Id="rId6" Target="slide21.xml" Type="http://schemas.openxmlformats.org/officeDocument/2006/relationships/slide"/><Relationship Id="rId11" Target="slide22.xml" Type="http://schemas.openxmlformats.org/officeDocument/2006/relationships/slide"/><Relationship Id="rId5" Target="slide19.xml" Type="http://schemas.openxmlformats.org/officeDocument/2006/relationships/slide"/><Relationship Id="rId15" Target="slide34.xml" Type="http://schemas.openxmlformats.org/officeDocument/2006/relationships/slide"/><Relationship Id="rId10" Target="slide16.xml" Type="http://schemas.openxmlformats.org/officeDocument/2006/relationships/slide"/><Relationship Id="rId4" Target="slide20.xml" Type="http://schemas.openxmlformats.org/officeDocument/2006/relationships/slide"/><Relationship Id="rId9" Target="slide18.xml" Type="http://schemas.openxmlformats.org/officeDocument/2006/relationships/slide"/><Relationship Id="rId14" Target="slide32.xml" Type="http://schemas.openxmlformats.org/officeDocument/2006/relationships/slide"/></Relationships>
</file>

<file path=ppt/slides/_rels/slide1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2.jpeg" Type="http://schemas.openxmlformats.org/officeDocument/2006/relationships/image"/><Relationship Id="rId4" Target="slide13.xml" Type="http://schemas.openxmlformats.org/officeDocument/2006/relationships/slide"/></Relationships>
</file>

<file path=ppt/slides/_rels/slide1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4.jpeg" Type="http://schemas.openxmlformats.org/officeDocument/2006/relationships/image"/><Relationship Id="rId5" Target="../media/image13.jpeg" Type="http://schemas.openxmlformats.org/officeDocument/2006/relationships/image"/><Relationship Id="rId4" Target="slide2.xml" Type="http://schemas.openxmlformats.org/officeDocument/2006/relationships/slide"/></Relationships>
</file>

<file path=ppt/slides/_rels/slide1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5.jpeg" Type="http://schemas.openxmlformats.org/officeDocument/2006/relationships/image"/><Relationship Id="rId4" Target="slide2.xml" Type="http://schemas.openxmlformats.org/officeDocument/2006/relationships/slide"/></Relationships>
</file>

<file path=ppt/slides/_rels/slide1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6.jpeg" Type="http://schemas.openxmlformats.org/officeDocument/2006/relationships/image"/><Relationship Id="rId4" Target="slide2.xml" Type="http://schemas.openxmlformats.org/officeDocument/2006/relationships/slide"/></Relationships>
</file>

<file path=ppt/slides/_rels/slide1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7.jpeg" Type="http://schemas.openxmlformats.org/officeDocument/2006/relationships/image"/><Relationship Id="rId4" Target="slide2.xml" Type="http://schemas.openxmlformats.org/officeDocument/2006/relationships/slide"/></Relationships>
</file>

<file path=ppt/slides/_rels/slide1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8.jpeg" Type="http://schemas.openxmlformats.org/officeDocument/2006/relationships/image"/><Relationship Id="rId4" Target="slide2.xml" Type="http://schemas.openxmlformats.org/officeDocument/2006/relationships/slide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1.xml"/><Relationship Id="rId1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slide" Target="slide13.xml"/><Relationship Id="rId10" Type="http://schemas.openxmlformats.org/officeDocument/2006/relationships/slide" Target="slide4.xml"/><Relationship Id="rId19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18.xml"/></Relationships>
</file>

<file path=ppt/slides/_rels/slide2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9.png" Type="http://schemas.openxmlformats.org/officeDocument/2006/relationships/image"/><Relationship Id="rId4" Target="slide2.xml" Type="http://schemas.openxmlformats.org/officeDocument/2006/relationships/slide"/></Relationships>
</file>

<file path=ppt/slides/_rels/slide2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0.jpeg" Type="http://schemas.openxmlformats.org/officeDocument/2006/relationships/image"/><Relationship Id="rId4" Target="slide2.xml" Type="http://schemas.openxmlformats.org/officeDocument/2006/relationships/slide"/></Relationships>
</file>

<file path=ppt/slides/_rels/slide2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1.jpeg" Type="http://schemas.openxmlformats.org/officeDocument/2006/relationships/image"/><Relationship Id="rId4" Target="slide2.xml" Type="http://schemas.openxmlformats.org/officeDocument/2006/relationships/slide"/></Relationships>
</file>

<file path=ppt/slides/_rels/slide2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2.jpeg" Type="http://schemas.openxmlformats.org/officeDocument/2006/relationships/image"/><Relationship Id="rId4" Target="slide2.xml" Type="http://schemas.openxmlformats.org/officeDocument/2006/relationships/slide"/></Relationships>
</file>

<file path=ppt/slides/_rels/slide24.xml.rels><?xml version="1.0" encoding="UTF-8" standalone="yes" ?><Relationships xmlns="http://schemas.openxmlformats.org/package/2006/relationships"><Relationship Id="rId8" Target="slide26.xml" Type="http://schemas.openxmlformats.org/officeDocument/2006/relationships/slide"/><Relationship Id="rId3" Target="../media/image4.jpeg" Type="http://schemas.openxmlformats.org/officeDocument/2006/relationships/image"/><Relationship Id="rId7" Target="slide25.xml" Type="http://schemas.openxmlformats.org/officeDocument/2006/relationships/slide"/><Relationship Id="rId12" Target="slide28.xml" Type="http://schemas.openxmlformats.org/officeDocument/2006/relationships/slide"/><Relationship Id="rId2" Target="../notesSlides/notesSlide2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slide27.xml" Type="http://schemas.openxmlformats.org/officeDocument/2006/relationships/slide"/><Relationship Id="rId11" Target="slide33.xml" Type="http://schemas.openxmlformats.org/officeDocument/2006/relationships/slide"/><Relationship Id="rId5" Target="slide29.xml" Type="http://schemas.openxmlformats.org/officeDocument/2006/relationships/slide"/><Relationship Id="rId10" Target="slide34.xml" Type="http://schemas.openxmlformats.org/officeDocument/2006/relationships/slide"/><Relationship Id="rId4" Target="slide31.xml" Type="http://schemas.openxmlformats.org/officeDocument/2006/relationships/slide"/><Relationship Id="rId9" Target="slide32.xml" Type="http://schemas.openxmlformats.org/officeDocument/2006/relationships/slide"/></Relationships>
</file>

<file path=ppt/slides/_rels/slide2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3.jpeg" Type="http://schemas.openxmlformats.org/officeDocument/2006/relationships/image"/><Relationship Id="rId4" Target="slide2.xml" Type="http://schemas.openxmlformats.org/officeDocument/2006/relationships/slide"/></Relationships>
</file>

<file path=ppt/slides/_rels/slide2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4.jpeg" Type="http://schemas.openxmlformats.org/officeDocument/2006/relationships/image"/><Relationship Id="rId4" Target="slide2.xml" Type="http://schemas.openxmlformats.org/officeDocument/2006/relationships/slide"/></Relationships>
</file>

<file path=ppt/slides/_rels/slide2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5.jpeg" Type="http://schemas.openxmlformats.org/officeDocument/2006/relationships/image"/><Relationship Id="rId4" Target="slide2.xml" Type="http://schemas.openxmlformats.org/officeDocument/2006/relationships/slide"/></Relationships>
</file>

<file path=ppt/slides/_rels/slide2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6.jpeg" Type="http://schemas.openxmlformats.org/officeDocument/2006/relationships/image"/><Relationship Id="rId4" Target="slide2.xml" Type="http://schemas.openxmlformats.org/officeDocument/2006/relationships/slide"/></Relationships>
</file>

<file path=ppt/slides/_rels/slide2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7.jpeg" Type="http://schemas.openxmlformats.org/officeDocument/2006/relationships/image"/><Relationship Id="rId4" Target="slide2.xml" Type="http://schemas.openxmlformats.org/officeDocument/2006/relationships/slide"/></Relationships>
</file>

<file path=ppt/slides/_rels/slide3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.jpeg" Type="http://schemas.openxmlformats.org/officeDocument/2006/relationships/image"/><Relationship Id="rId4" Target="slide2.xml" Type="http://schemas.openxmlformats.org/officeDocument/2006/relationships/slide"/></Relationships>
</file>

<file path=ppt/slides/_rels/slide3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8.jpeg" Type="http://schemas.openxmlformats.org/officeDocument/2006/relationships/image"/><Relationship Id="rId4" Target="slide2.xml" Type="http://schemas.openxmlformats.org/officeDocument/2006/relationships/slide"/></Relationships>
</file>

<file path=ppt/slides/_rels/slide3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29.jpeg" Type="http://schemas.openxmlformats.org/officeDocument/2006/relationships/image"/><Relationship Id="rId4" Target="slide2.xml" Type="http://schemas.openxmlformats.org/officeDocument/2006/relationships/slide"/></Relationships>
</file>

<file path=ppt/slides/_rels/slide3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30.jpeg" Type="http://schemas.openxmlformats.org/officeDocument/2006/relationships/image"/><Relationship Id="rId4" Target="slide2.xml" Type="http://schemas.openxmlformats.org/officeDocument/2006/relationships/slide"/></Relationships>
</file>

<file path=ppt/slides/_rels/slide3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31.jpeg" Type="http://schemas.openxmlformats.org/officeDocument/2006/relationships/image"/><Relationship Id="rId4" Target="slide2.xml" Type="http://schemas.openxmlformats.org/officeDocument/2006/relationships/slide"/></Relationships>
</file>

<file path=ppt/slides/_rels/slide3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5.jpeg" Type="http://schemas.openxmlformats.org/officeDocument/2006/relationships/image"/><Relationship Id="rId4" Target="slide2.xml" Type="http://schemas.openxmlformats.org/officeDocument/2006/relationships/slide"/></Relationships>
</file>

<file path=ppt/slides/_rels/slide4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3.jpeg" Type="http://schemas.openxmlformats.org/officeDocument/2006/relationships/image"/><Relationship Id="rId4" Target="slide2.xml" Type="http://schemas.openxmlformats.org/officeDocument/2006/relationships/slide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5.jpeg" Type="http://schemas.openxmlformats.org/officeDocument/2006/relationships/image"/><Relationship Id="rId4" Target="slide2.xml" Type="http://schemas.openxmlformats.org/officeDocument/2006/relationships/slide"/></Relationships>
</file>

<file path=ppt/slides/_rels/slide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5" Target="slide2.xml" Type="http://schemas.openxmlformats.org/officeDocument/2006/relationships/slide"/><Relationship Id="rId4" Target="../media/image6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7.jpeg" Type="http://schemas.openxmlformats.org/officeDocument/2006/relationships/image"/><Relationship Id="rId4" Target="slide2.xml" Type="http://schemas.openxmlformats.org/officeDocument/2006/relationships/slide"/></Relationships>
</file>

<file path=ppt/slides/_rels/slide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8.jpeg" Type="http://schemas.openxmlformats.org/officeDocument/2006/relationships/image"/><Relationship Id="rId4" Target="slide2.xml" Type="http://schemas.openxmlformats.org/officeDocument/2006/relationships/slide"/></Relationships>
</file>

<file path=ppt/slides/_rels/slide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Relationship Id="rId4" Target="slide2.xml" Type="http://schemas.openxmlformats.org/officeDocument/2006/relationships/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99888" y="2214554"/>
            <a:ext cx="3672000" cy="3672000"/>
            <a:chOff x="2786050" y="1500174"/>
            <a:chExt cx="3672000" cy="3672000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" name="Выноска с четырьмя стрелками 7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4492" y="14093"/>
            <a:ext cx="88750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Игра «Назад в прошлое»</a:t>
            </a:r>
            <a:endParaRPr lang="ru-RU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642942" cy="428628"/>
          </a:xfrm>
          <a:prstGeom prst="actionButtonForwardNex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28186" y="915398"/>
            <a:ext cx="2071702" cy="86292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Блиц-турнир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3583563" y="928670"/>
            <a:ext cx="2608695" cy="86292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Исторический кроссворд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6943830" y="915398"/>
            <a:ext cx="2057326" cy="8761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Великие личности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928670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05990" y="934325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78088" y="955730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" action="ppaction://noaction" highlightClick="1"/>
          </p:cNvPr>
          <p:cNvSpPr/>
          <p:nvPr/>
        </p:nvSpPr>
        <p:spPr>
          <a:xfrm>
            <a:off x="179512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594928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 ЗДОРОВЬЯ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«ШКОЛА – ИНТЕРНАТ  № 1»</a:t>
            </a:r>
          </a:p>
          <a:p>
            <a:pPr algn="ctr"/>
            <a:r>
              <a:rPr lang="ru-RU" sz="1200" dirty="0"/>
              <a:t> 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026" y="944482"/>
            <a:ext cx="6521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8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каком году было принято христианство на Руси?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224" y="470775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988 год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153879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924111"/>
            <a:ext cx="5081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9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Описание событий по годам?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756325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летопись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48" y="2067925"/>
            <a:ext cx="3759006" cy="233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5729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10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Первая священная книга христиан?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89070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Библия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861284"/>
            <a:ext cx="2264877" cy="297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6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8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10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1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8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3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4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5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9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6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Управляющая кнопка: настраиваемая 104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" y="1"/>
            <a:ext cx="9144000" cy="6857999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908720"/>
            <a:ext cx="6161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1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Кто был автором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«Повести временных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лет»?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472514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Летописец Нестор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9181"/>
            <a:ext cx="3261742" cy="2320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93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764704"/>
            <a:ext cx="63779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 называется рубаха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воина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из железных колец и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пластин?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013176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кольчуга</a:t>
            </a:r>
          </a:p>
          <a:p>
            <a:endParaRPr 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193357" cy="3025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2204864"/>
            <a:ext cx="2137178" cy="304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54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861483"/>
            <a:ext cx="5666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Восточные соседи славян, которые не жили на одном месте и кочевали по степи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4887121"/>
            <a:ext cx="2977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очевники 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730661"/>
            <a:ext cx="3851920" cy="20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1398" y="694449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4</a:t>
            </a:r>
          </a:p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Монголо-татарское государство, образованное на завоеванных русских землях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4725144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Золотая Орда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ЗОЛОТАЯ ОРДА | Посреди Росс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96" y="2529941"/>
            <a:ext cx="3551026" cy="2211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873641"/>
            <a:ext cx="6521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 называется мастер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 изготовлению изделий из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глины?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79715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гончар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878" y="2105793"/>
            <a:ext cx="1885639" cy="278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758393"/>
            <a:ext cx="6305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6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 называется сбор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мёда диких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пчёл?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58112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бортничество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979" y="1638072"/>
            <a:ext cx="2600201" cy="3336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6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7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8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10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1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2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3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4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5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6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7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8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9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Управляющая кнопка: настраиваемая 106">
            <a:hlinkClick r:id="" action="ppaction://hlinkshowjump?jump=firstslide" highlightClick="1"/>
          </p:cNvPr>
          <p:cNvSpPr/>
          <p:nvPr/>
        </p:nvSpPr>
        <p:spPr>
          <a:xfrm>
            <a:off x="7286612" y="135729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9694" y="776511"/>
            <a:ext cx="6449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7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Мастер по изготовлению изделий из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металла?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694" y="4725144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кузнец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445" y="2161506"/>
            <a:ext cx="2100119" cy="28803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956" y="927960"/>
            <a:ext cx="5585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8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Промежуток времени           в сто лет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3127" y="479715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век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723" y="2110431"/>
            <a:ext cx="2774314" cy="2270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893285"/>
            <a:ext cx="608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9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Слова, обращенные к богу..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87536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молитва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142" y="1796560"/>
            <a:ext cx="3078896" cy="296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9367" y="977577"/>
            <a:ext cx="7026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10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Изображение, выполненное                  из небольших кусочков стекла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725144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мозаика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981" y="2191834"/>
            <a:ext cx="2373599" cy="2717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0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2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Управляющая кнопка: настраиваемая 102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4" y="1142"/>
            <a:ext cx="9144000" cy="6857999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59632" y="70516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1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Первый князь в Древней Руси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499686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Рюрик</a:t>
            </a:r>
          </a:p>
          <a:p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762" y="1571612"/>
            <a:ext cx="2953704" cy="3932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697572"/>
            <a:ext cx="6521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2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Правитель, которого в                народе прозвали «Мудрым»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899266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Ярослав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254" y="2071678"/>
            <a:ext cx="2664296" cy="3110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" y="-4709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4506" y="812852"/>
            <a:ext cx="6161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3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 </a:t>
            </a:r>
            <a:r>
              <a:rPr lang="ru-RU" sz="2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звали князя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– основателя  Москвы?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140" y="4725144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Юрий Долгорукий 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136" y="1773234"/>
            <a:ext cx="2622123" cy="3131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68819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4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Этот правитель жестоко отомстил за гибель близкого человека, привязав к лапкам голубя ткань с огнем. Это был первый в истории факт, когда  на престоле сидела женщина.. </a:t>
            </a:r>
          </a:p>
          <a:p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43711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Княгиня Ольга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944155"/>
            <a:ext cx="1584176" cy="203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5297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Князь 33 года управлял на Руси и сделал много славных поступков, умер от коня своего..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58112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Князь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лег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58346" y="2852936"/>
            <a:ext cx="2359138" cy="295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03648" y="718026"/>
            <a:ext cx="67402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1.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Наука о прошлом человечества?</a:t>
            </a:r>
          </a:p>
          <a:p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2391" y="4490184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история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994" y="1951177"/>
            <a:ext cx="3363438" cy="223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6449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6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 каком князе произошло крещение Руси?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725144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 князе Владимире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234" y="2231623"/>
            <a:ext cx="261073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98260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7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 звали хана, который объединил монголо-татар под своей властью?</a:t>
            </a:r>
          </a:p>
          <a:p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964381"/>
            <a:ext cx="4155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Чингисхан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000" y="2541506"/>
            <a:ext cx="3075999" cy="236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948" y="715376"/>
            <a:ext cx="6142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8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Где произошло первое вооруженное столкновение между русской дружиной и монголо-татарским войском?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02503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1223 году на реке Калке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592" y="2888598"/>
            <a:ext cx="3024336" cy="259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8252" y="758998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9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Чем закончилась битва на реке Калке?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252" y="443711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Поражением русских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301" y="2219042"/>
            <a:ext cx="3450332" cy="221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980728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10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Какое слово  объединяет названия: печенеги, половцы хазары?</a:t>
            </a:r>
          </a:p>
          <a:p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50912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кочевники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2636912"/>
            <a:ext cx="3657676" cy="19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825554"/>
            <a:ext cx="6233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2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Люди, от которых мы произошли?</a:t>
            </a:r>
          </a:p>
          <a:p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684" y="4869159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Предки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85926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973" y="2483891"/>
            <a:ext cx="3759854" cy="241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8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7915" y="991808"/>
            <a:ext cx="580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3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Кто является предками русских людей?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9945" y="447687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славяне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752" y="1913514"/>
            <a:ext cx="2282564" cy="300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44" y="2622429"/>
            <a:ext cx="3159611" cy="236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5489" y="806547"/>
            <a:ext cx="5761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4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Как называлось первое государство, в котором жили русские люди?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940369"/>
            <a:ext cx="3641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Киевская Русь</a:t>
            </a:r>
          </a:p>
          <a:p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865208"/>
            <a:ext cx="6161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5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Вера во многих природных богов и поклонение им?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797152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язычество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00174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746" y="2250203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6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«Киев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замер, в одночасье вымер,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Злые взгляды древних стариков: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это утро светлый князь Владимир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сокрушал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языческих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богов»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819211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Крещение Руси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92880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3284984"/>
            <a:ext cx="3312368" cy="195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015141"/>
            <a:ext cx="6884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ВОПРОС 7. З</a:t>
            </a:r>
            <a:r>
              <a:rPr lang="ru-RU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</a:t>
            </a:r>
            <a:r>
              <a:rPr lang="ru-RU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</a:t>
            </a:r>
            <a:r>
              <a:rPr lang="ru-RU" sz="2800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«Его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сгубишь – новое </a:t>
            </a:r>
            <a:endParaRPr 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купишь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Оно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дороже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богатства».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5042" y="4105847"/>
            <a:ext cx="6233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ОТВЕТ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603</Words>
  <Application>Microsoft Office PowerPoint</Application>
  <PresentationFormat>Экран (4:3)</PresentationFormat>
  <Paragraphs>204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User</cp:lastModifiedBy>
  <cp:revision>187</cp:revision>
  <dcterms:created xsi:type="dcterms:W3CDTF">2010-02-14T08:29:43Z</dcterms:created>
  <dcterms:modified xsi:type="dcterms:W3CDTF">2024-03-17T17:47:24Z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1074978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