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7E00-6931-42F5-981A-96B30C19D27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085F4-9EA2-4FC7-A0A2-8A86D1DE1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8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085F4-9EA2-4FC7-A0A2-8A86D1DE1E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484785"/>
            <a:ext cx="5221132" cy="15121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hnschrift SemiBold Condensed" pitchFamily="34" charset="0"/>
              </a:rPr>
              <a:t>Домоводство</a:t>
            </a:r>
            <a:r>
              <a:rPr lang="ru-RU" b="1" dirty="0">
                <a:latin typeface="Bahnschrift SemiBold Condensed" pitchFamily="34" charset="0"/>
              </a:rPr>
              <a:t/>
            </a:r>
            <a:br>
              <a:rPr lang="ru-RU" b="1" dirty="0">
                <a:latin typeface="Bahnschrift SemiBold Condensed" pitchFamily="34" charset="0"/>
              </a:rPr>
            </a:br>
            <a:r>
              <a:rPr lang="ru-RU" b="1" dirty="0" smtClean="0">
                <a:latin typeface="Bahnschrift SemiBold Condensed" pitchFamily="34" charset="0"/>
              </a:rPr>
              <a:t>3 «Б»</a:t>
            </a:r>
            <a:br>
              <a:rPr lang="ru-RU" b="1" dirty="0" smtClean="0">
                <a:latin typeface="Bahnschrift SemiBold Condensed" pitchFamily="34" charset="0"/>
              </a:rPr>
            </a:br>
            <a:r>
              <a:rPr lang="ru-RU" b="1" dirty="0" smtClean="0">
                <a:latin typeface="Bahnschrift SemiBold Condensed" pitchFamily="34" charset="0"/>
              </a:rPr>
              <a:t>«Хлеб и хлебобулочные </a:t>
            </a:r>
            <a:r>
              <a:rPr lang="ru-RU" b="1" dirty="0" smtClean="0">
                <a:latin typeface="Bahnschrift SemiBold Condensed" pitchFamily="34" charset="0"/>
              </a:rPr>
              <a:t>изделия.»</a:t>
            </a:r>
            <a:endParaRPr lang="ru-RU" b="1" dirty="0">
              <a:latin typeface="Bahnschrift SemiBold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Наталья Ивановна</a:t>
            </a: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– интернат № 1»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8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486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6786"/>
            <a:ext cx="5256584" cy="54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ahnschrift Condensed" pitchFamily="34" charset="0"/>
              </a:rPr>
              <a:t>Раскрась по образцу </a:t>
            </a:r>
            <a:endParaRPr lang="ru-RU" dirty="0">
              <a:latin typeface="Bahnschrift Condensed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480720" cy="40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92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Вот он – хлебушко душистый.</a:t>
            </a:r>
          </a:p>
          <a:p>
            <a:r>
              <a:rPr lang="ru-RU" dirty="0"/>
              <a:t>С хрусткой корочкой витой!</a:t>
            </a:r>
          </a:p>
          <a:p>
            <a:r>
              <a:rPr lang="ru-RU" dirty="0"/>
              <a:t>Вот он – тёплый – золотистый,</a:t>
            </a:r>
          </a:p>
          <a:p>
            <a:r>
              <a:rPr lang="ru-RU" dirty="0"/>
              <a:t>Словно солнцем налитой!</a:t>
            </a:r>
          </a:p>
          <a:p>
            <a:r>
              <a:rPr lang="ru-RU" dirty="0"/>
              <a:t>В каждый дом, на каждый стол</a:t>
            </a:r>
          </a:p>
          <a:p>
            <a:r>
              <a:rPr lang="ru-RU" dirty="0"/>
              <a:t>Он пожаловал, пришёл!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7372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itchFamily="34" charset="0"/>
              </a:rPr>
              <a:t>Тема урока:</a:t>
            </a:r>
            <a:br>
              <a:rPr lang="ru-RU" dirty="0" smtClean="0">
                <a:latin typeface="Bahnschrift Condensed" pitchFamily="34" charset="0"/>
              </a:rPr>
            </a:br>
            <a:r>
              <a:rPr lang="ru-RU" dirty="0" smtClean="0">
                <a:latin typeface="Bahnschrift Condensed" pitchFamily="34" charset="0"/>
              </a:rPr>
              <a:t>«Хлеб и хлебобулочные изделия»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/>
              <a:t>Хлеб бывает черный и белый, но его называют пшеничный и ржаной. Есть злаковые растения — рожь и пшеница. Из зёрен ржи получается мука серого цвета, и при выпечке хлеб имеет тёмный цвет. А из зерна пшеницы — мука белая, с желтоватым оттенком. Из такой муки получаются изделия золотистого цвета. Но это не значит, что ржаной хлеб хуже пшеничного. В ржаном хлебе содержатся почти все питательные вещества, которые нужны человеку. Поэтому, если будете есть ржаной хлеб, всегда будете сыты и здоровы.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1949"/>
            <a:ext cx="4182392" cy="43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1332228"/>
            <a:ext cx="4320480" cy="43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Пословицы:</a:t>
            </a:r>
          </a:p>
          <a:p>
            <a:r>
              <a:rPr lang="ru-RU" dirty="0" smtClean="0"/>
              <a:t>ХЛЕБ </a:t>
            </a:r>
            <a:r>
              <a:rPr lang="ru-RU" dirty="0"/>
              <a:t>ВСЕМУ ГОЛОВА</a:t>
            </a:r>
          </a:p>
          <a:p>
            <a:r>
              <a:rPr lang="ru-RU" dirty="0"/>
              <a:t>БЕЗ ХЛЕБА КУСКА ВЕЗДЕ ТОСКА</a:t>
            </a:r>
          </a:p>
          <a:p>
            <a:r>
              <a:rPr lang="ru-RU" dirty="0"/>
              <a:t>БЕЗ ХЛЕБА СЫТ НЕ БУДЕШЬ</a:t>
            </a:r>
          </a:p>
          <a:p>
            <a:r>
              <a:rPr lang="ru-RU" dirty="0"/>
              <a:t>БУДЕТ ДЕНЬ – БУДЕТ И ХЛЕБ</a:t>
            </a:r>
          </a:p>
          <a:p>
            <a:r>
              <a:rPr lang="ru-RU" dirty="0"/>
              <a:t>БЫЛА БЫ МУКА ДА СИТО, И САМА Б Я БЫЛА СЫТА</a:t>
            </a:r>
          </a:p>
          <a:p>
            <a:r>
              <a:rPr lang="ru-RU" dirty="0"/>
              <a:t>ГОРЬКАЯ РАБОТА, ЗАТО СЛАДОК ХЛЕБ</a:t>
            </a:r>
          </a:p>
          <a:p>
            <a:r>
              <a:rPr lang="ru-RU" dirty="0"/>
              <a:t>ГРЕЧНЕВАЯ КАША – МАТУШКА НАША, А ХЛЕБЕЦ РЖАНОЙ – ОТЕЦ НАШ РОДНОЙ</a:t>
            </a:r>
          </a:p>
        </p:txBody>
      </p:sp>
    </p:spTree>
    <p:extLst>
      <p:ext uri="{BB962C8B-B14F-4D97-AF65-F5344CB8AC3E}">
        <p14:creationId xmlns:p14="http://schemas.microsoft.com/office/powerpoint/2010/main" val="11775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2" y="1052737"/>
            <a:ext cx="3760942" cy="25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082" y="3933056"/>
            <a:ext cx="24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Condensed" pitchFamily="34" charset="0"/>
              </a:rPr>
              <a:t>Комбайн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3165"/>
            <a:ext cx="4427532" cy="29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2564904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hnschrift Light Condensed" pitchFamily="34" charset="0"/>
              </a:rPr>
              <a:t>Мельница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4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1" y="1844824"/>
            <a:ext cx="8809735" cy="4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124744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ahnschrift Condensed" pitchFamily="34" charset="0"/>
              </a:rPr>
              <a:t>Слушаем сказку про петушка и двух ленивых мышат </a:t>
            </a:r>
            <a:endParaRPr lang="ru-RU" sz="24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Condensed" pitchFamily="34" charset="0"/>
              </a:rPr>
              <a:t>Обведи по контуру и назови:</a:t>
            </a:r>
            <a:endParaRPr lang="ru-RU" dirty="0">
              <a:latin typeface="Bahnschrift Condensed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3054"/>
            <a:ext cx="5760640" cy="43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52736"/>
            <a:ext cx="648072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</TotalTime>
  <Words>233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Домоводство 3 «Б» «Хлеб и хлебобулочные изделия.»</vt:lpstr>
      <vt:lpstr>Презентация PowerPoint</vt:lpstr>
      <vt:lpstr>Тема урока: «Хлеб и хлебобулочные изделия»</vt:lpstr>
      <vt:lpstr>Презентация PowerPoint</vt:lpstr>
      <vt:lpstr>Презентация PowerPoint</vt:lpstr>
      <vt:lpstr>Презентация PowerPoint</vt:lpstr>
      <vt:lpstr>Презентация PowerPoint</vt:lpstr>
      <vt:lpstr>Обведи по контуру и назови:</vt:lpstr>
      <vt:lpstr>Презентация PowerPoint</vt:lpstr>
      <vt:lpstr>Презентация PowerPoint</vt:lpstr>
      <vt:lpstr>Презентация PowerPoint</vt:lpstr>
      <vt:lpstr>Раскрась по образцу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и хлебобулочные изделия.</dc:title>
  <dc:creator>User</dc:creator>
  <cp:lastModifiedBy>User</cp:lastModifiedBy>
  <cp:revision>10</cp:revision>
  <dcterms:created xsi:type="dcterms:W3CDTF">2023-12-04T10:30:48Z</dcterms:created>
  <dcterms:modified xsi:type="dcterms:W3CDTF">2023-12-05T09:08:35Z</dcterms:modified>
</cp:coreProperties>
</file>